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66C40-4041-4B46-8E50-DC53483A6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A8282E-ACA7-4539-B46F-C421E0014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AF8EC-4998-441B-B7BF-1AC2631B5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B1F8-1F09-48BE-876A-86F723356AEF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2B55E-B90C-4E19-9C71-B3E20850A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1EBF3-53DD-40BF-9123-EAAA0F027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23C-DC63-4681-A4EC-54D769FA5E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338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D4F1-7634-4070-913A-015C8EA82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962D1-439B-4D02-8E3B-72391CCF4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61BEA-E23D-46CD-8620-1B10C474E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B1F8-1F09-48BE-876A-86F723356AEF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6232F-40B8-45DA-984B-554F5E8A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34457-9EF4-4F29-9EBF-9E559633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23C-DC63-4681-A4EC-54D769FA5E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864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DD4021-077A-4005-9C48-D6F5414CE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765196-A396-4C6A-ABBE-CB6BB4C31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DB8AA-203E-45C9-9852-A63219E52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B1F8-1F09-48BE-876A-86F723356AEF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3087C-C731-4B60-876A-B6F9E887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FD1DB-2847-4CC2-BA90-77203267D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23C-DC63-4681-A4EC-54D769FA5E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696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3A9EA-1D78-44B1-AB7C-8C25BC3B5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1B4A0-ABC2-48BD-BFA2-82FC21CC1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122E1-FFB7-4FE4-A758-FAB3CC46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B1F8-1F09-48BE-876A-86F723356AEF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EB21A-CF98-4489-85FE-2287309EE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DB0B2-90F9-4947-856B-F5BEEC85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23C-DC63-4681-A4EC-54D769FA5E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803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59BA2-6842-41F9-B17F-220F5568C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C7E18-CFCE-44C4-ABEC-2BF50585A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3A6D5-271A-4C94-98AC-93B1343D6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B1F8-1F09-48BE-876A-86F723356AEF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3F411-A93D-4C4B-B9E9-834AB79DC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E82AD-4D4C-4D59-B092-D80A2AB4C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23C-DC63-4681-A4EC-54D769FA5E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198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F1D88-AF2C-4465-932A-D9113436E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49B62-1F5B-4050-B1E2-37055B05F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B2756E-74FB-4EC8-BD26-961C3AC4E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01DE-44C3-4973-816D-05FA7349E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B1F8-1F09-48BE-876A-86F723356AEF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2B550-2BD3-4D29-B6BB-67AB94349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FD1F1-A1F7-4548-83E8-64E3F51D5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23C-DC63-4681-A4EC-54D769FA5E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22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590D4-F758-43EF-B5D9-42693A19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253D1-B8D5-4102-82F2-04E60E79A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DB878-8141-4426-9463-D2029898C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CEE58-4AC9-4393-833F-A1B943CC7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060481-5995-4A29-A1AA-ED5B68B8A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2AD6DC-5B80-4984-A71B-387A036F2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B1F8-1F09-48BE-876A-86F723356AEF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091A48-F0DC-4416-B0A0-A35ADFA0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78B798-E113-4FC6-AC48-1C8E4FC0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23C-DC63-4681-A4EC-54D769FA5E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293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BE57-C726-4881-824B-A88582ADE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CA8253-E5DA-4A50-B3F8-763D35C41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B1F8-1F09-48BE-876A-86F723356AEF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2E4B5A-3313-48B7-AD1A-76DF34644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1422B-3021-4EC2-AA7A-D0C3FB05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23C-DC63-4681-A4EC-54D769FA5E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104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C460DB-0728-440B-A4C8-399032BD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B1F8-1F09-48BE-876A-86F723356AEF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A3269B-741C-416B-A997-DF91E3040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7661E-29D7-4E97-8685-69CEDBB3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23C-DC63-4681-A4EC-54D769FA5E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3186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9649F-99EA-4E69-9B7F-171DDF40D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7DDC0-6D4E-47D7-AE12-AE2D7220E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65625-8259-41C6-8CA4-C77E40FCB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AABBC-BA77-4400-964E-6FAE8353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B1F8-1F09-48BE-876A-86F723356AEF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739C-CBAF-42DB-A4D2-455994053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4A689-DC2C-4FD2-BD38-22BC8E14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23C-DC63-4681-A4EC-54D769FA5E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139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486B1-E863-4A8B-ABA3-CDCDA389B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B4CDCD-D897-42CC-8CB8-37A8FED75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41E82-361C-4BE3-993E-912574F1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C1775-8C6C-4AFE-88C8-5BCC3FA81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B1F8-1F09-48BE-876A-86F723356AEF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9320D-695B-4A4F-A371-A9561AA57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E7FA1-7232-4455-8129-627AFEF6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23C-DC63-4681-A4EC-54D769FA5E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149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AE3E67-7E69-4DFE-89A5-1352C33D4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F278F-79D9-48D8-857B-BE8491893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6ACBF-C2BF-4835-A584-EEB263C92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BB1F8-1F09-48BE-876A-86F723356AEF}" type="datetimeFigureOut">
              <a:rPr lang="en-IE" smtClean="0"/>
              <a:t>30/01/2021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72349-9CB1-4C4F-BD3D-C57F2F6329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E3CC9-7629-4B75-9348-237E72337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EC23C-DC63-4681-A4EC-54D769FA5E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241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4B324E-24B2-44B4-AFD8-FECE18BB1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Strand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7598AF-A1A3-404D-A516-40883E16D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IE" sz="1500">
                <a:solidFill>
                  <a:srgbClr val="FFFFFF"/>
                </a:solidFill>
              </a:rPr>
              <a:t>2.5 - </a:t>
            </a:r>
            <a:r>
              <a:rPr lang="en-GB" sz="1500" b="0" i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Investigate the positive and negative impacts on a community of an organisation from an economic, social and environmental perspective</a:t>
            </a:r>
            <a:endParaRPr lang="en-IE" sz="15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6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6AB700-3C33-43E5-B007-02EB81DA9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sz="4000" b="0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4.Government</a:t>
            </a:r>
            <a:endParaRPr lang="en-IE" sz="40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C3AD-B87A-4119-90D7-60061E006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457200" indent="-457200" rtl="0" fontAlgn="base">
              <a:buFont typeface="+mj-lt"/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Not paying taxes </a:t>
            </a:r>
          </a:p>
          <a:p>
            <a:pPr marL="457200" indent="-457200" rtl="0" fontAlgn="base">
              <a:buFont typeface="+mj-lt"/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Not following legislation </a:t>
            </a:r>
          </a:p>
          <a:p>
            <a:pPr marL="457200" indent="-457200">
              <a:buFont typeface="+mj-lt"/>
              <a:buAutoNum type="arabicPeriod"/>
            </a:pPr>
            <a:endParaRPr lang="en-IE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51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73B0AD-BC3A-4745-88F7-FA98696D8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rgbClr val="FFFFFF"/>
                </a:solidFill>
                <a:latin typeface="Comic Sans MS" panose="030F0702030302020204" pitchFamily="66" charset="0"/>
              </a:rPr>
              <a:t>5. </a:t>
            </a:r>
            <a:r>
              <a:rPr lang="en-GB" dirty="0">
                <a:solidFill>
                  <a:srgbClr val="FFFFFF"/>
                </a:solidFill>
                <a:latin typeface="Comic Sans MS" panose="030F0702030302020204" pitchFamily="66" charset="0"/>
              </a:rPr>
              <a:t>w</a:t>
            </a:r>
            <a:r>
              <a:rPr lang="en-GB" b="0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ith society and Local Community </a:t>
            </a:r>
            <a:endParaRPr lang="en-IE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BC8BD-0FF3-48ED-A679-28377D64F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457200" indent="-457200" rtl="0" fontAlgn="base">
              <a:buFont typeface="+mj-lt"/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Nosie pollution </a:t>
            </a:r>
          </a:p>
          <a:p>
            <a:pPr marL="457200" indent="-457200" rtl="0" fontAlgn="base">
              <a:buFont typeface="+mj-lt"/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Air pollution which can damage the local community’s health </a:t>
            </a:r>
          </a:p>
          <a:p>
            <a:pPr marL="457200" indent="-457200" rtl="0" fontAlgn="base">
              <a:buFont typeface="+mj-lt"/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Large multinationals dominating the marketing thus small local enterprise can’t compete </a:t>
            </a:r>
          </a:p>
          <a:p>
            <a:pPr marL="457200" indent="-457200" rtl="0" fontAlgn="base">
              <a:buFont typeface="+mj-lt"/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employees living close to their jobs can put pressure on the renting sector as demand is high  </a:t>
            </a:r>
          </a:p>
          <a:p>
            <a:endParaRPr lang="en-IE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238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782ABD-842B-4802-A315-04AD446C3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i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Judging the success of an enterprise </a:t>
            </a:r>
            <a:endParaRPr lang="en-IE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9E4A8-9888-4640-99EA-35029D774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7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Profit is not the only way to judge the success of a business. Here are some other factors </a:t>
            </a:r>
          </a:p>
          <a:p>
            <a:pPr marL="342900" indent="-3429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7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Staff relations – is there a positive relation, what is staff turnover and absenteeism like </a:t>
            </a:r>
          </a:p>
          <a:p>
            <a:pPr marL="342900" indent="-3429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7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Customer Loyalty – do Customer return for repeat purchases </a:t>
            </a:r>
          </a:p>
          <a:p>
            <a:pPr marL="342900" indent="-3429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7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Size of business – has the business grown over time, have they developed new products </a:t>
            </a:r>
          </a:p>
          <a:p>
            <a:pPr marL="342900" indent="-3429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7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How long the business has been set up </a:t>
            </a:r>
          </a:p>
          <a:p>
            <a:pPr marL="342900" indent="-3429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7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Awards – Have they won any awards – Industry awards </a:t>
            </a:r>
          </a:p>
          <a:p>
            <a:pPr marL="342900" indent="-3429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7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Social and environmental responsible – Have they got any recognition for positive impact on the environment and Local community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E" sz="17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651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9FA8D-1163-4895-A793-7835A6A21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E" sz="4000">
                <a:solidFill>
                  <a:srgbClr val="FFFFFF"/>
                </a:solidFill>
              </a:rPr>
              <a:t>Key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B5E46-F95B-4964-8E4B-5A823D55B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 lnSpcReduction="10000"/>
          </a:bodyPr>
          <a:lstStyle/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Positive 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 is when the business benefits the community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Negative 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 is when the community suffer a loss or cost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Commercial 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 is a business that is set up to make money. Most business are set up to  do this – Shops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20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Non-commercial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GB" sz="2000" b="1" i="0" baseline="300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Def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 is a business that is set up for other things than making money. It  included Charities who provide different service to communities 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E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31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48FC1C-80E3-4DAD-8AFC-60DA2B21A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i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Economic benefits of organisation </a:t>
            </a:r>
            <a:endParaRPr lang="en-IE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14D0E-0F0A-4BCD-9B10-3089D401C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This looks at the financial and wealth benefits that a community get from an organisation setting up there. The following are some of the benefits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16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342900" indent="-3429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Employment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People will be directly employed in the organisation but also business around the organisation may have to employ extra staff. </a:t>
            </a:r>
          </a:p>
          <a:p>
            <a:pPr marL="342900" indent="-3429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Tax Revenue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The local authority will benefit from tax such as rent and rate </a:t>
            </a:r>
          </a:p>
          <a:p>
            <a:pPr marL="342900" indent="-3429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Improved Standard of Living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Employee will have more money which will lead to a better standard of living </a:t>
            </a:r>
          </a:p>
          <a:p>
            <a:pPr marL="342900" indent="-3429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Economic Growth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 will lead to and increase in the amount of goods and service produced from one year to the next. This is a positive for economic growth </a:t>
            </a:r>
          </a:p>
          <a:p>
            <a:pPr marL="342900" indent="-3429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Balance of Payments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This can lead to a reduction in goods being imported into the country and more exports. This results in the money coming into Ireland and not leaving the country (Total Exports – Total Imports)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E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214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FE2538-5BDC-41C4-AD87-48FBFD3F5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sz="4100" i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Social benefits of organisations </a:t>
            </a:r>
            <a:endParaRPr lang="en-IE" sz="41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D72CB-C488-466B-B9BB-430247150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This is how an organisation improves the live of the community and the stakeholders of a business. Some of these benefits include the following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1600" b="0" i="0" dirty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342900" indent="-3429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More Local Services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Local service like banking, financial services, Shops will increase because the organisation will need to use the service.  </a:t>
            </a:r>
          </a:p>
          <a:p>
            <a:pPr marL="342900" indent="-3429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Increase Choice. Low Prices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Because there are more services it will result in more choice for the consumer thus lower prices </a:t>
            </a:r>
          </a:p>
          <a:p>
            <a:pPr marL="342900" indent="-3429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Promotes Enterprise Culture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There may be an opportunity for new business to open up (Coffee shop). This can encourage more business to set up thus improving the are and creating a culture of enterprise </a:t>
            </a:r>
          </a:p>
          <a:p>
            <a:pPr marL="342900" indent="-3429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Improved Quality of Life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More Business and service make be set up – Theatre, Libraries and clubs. This can bring a better quality of life (Sometime to do and a better place to live)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E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52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3103E9-A727-4C94-B177-2A3A80756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sz="4100" i="0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Environmental benefits of organisations </a:t>
            </a:r>
            <a:endParaRPr lang="en-IE" sz="41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9B77-1CBF-4452-89D6-8F736B2C0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An organisation setting up in a community can have a positive impact on natural resource and the physical surroundings. </a:t>
            </a:r>
          </a:p>
          <a:p>
            <a:pPr marL="0" indent="0" rtl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Organisation are starting up to use more clean technologies which are more sustainable. Some of these benefits include </a:t>
            </a:r>
          </a:p>
          <a:p>
            <a:pPr marL="342900" indent="-342900" rtl="0" fontAlgn="base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Pollution Control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With strict rules around pollution companies are no developing clean technologies to reduce pollution </a:t>
            </a:r>
          </a:p>
          <a:p>
            <a:pPr marL="342900" indent="-342900" rtl="0" fontAlgn="base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Recycling Facilities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Some organisation set up their own recycling facilities that other can benefit from – </a:t>
            </a:r>
            <a:r>
              <a:rPr lang="en-GB" sz="1600" b="0" i="0" dirty="0" err="1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Icoud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</a:p>
          <a:p>
            <a:pPr marL="342900" indent="-342900" rtl="0" fontAlgn="base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Energy Efficiency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the BER (Building Energy Rate) has increase the awareness and changed building practices </a:t>
            </a:r>
          </a:p>
          <a:p>
            <a:pPr marL="342900" indent="-342900" rtl="0" fontAlgn="base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Land Usage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Organisations make use of vacant land to develop community services. Tidy Towns, Local authorities provide parks and playgrounds 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IE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05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112C6C-D6C8-454B-977F-0C05CA9F8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  <a:latin typeface="Comic Sans MS" panose="030F0702030302020204" pitchFamily="66" charset="0"/>
              </a:rPr>
              <a:t>N</a:t>
            </a:r>
            <a:r>
              <a:rPr lang="en-GB" i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egative impacts of organisations</a:t>
            </a:r>
            <a:endParaRPr lang="en-IE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A9CF8-56B8-42BC-B2E4-A0B120A80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Some organisation don’t treat their stakeholders fairly and the community they are in. 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Some examples of negative impacts may result in the following </a:t>
            </a:r>
          </a:p>
          <a:p>
            <a:pPr marL="457200" indent="-4572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b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Customers </a:t>
            </a:r>
          </a:p>
          <a:p>
            <a:pPr marL="457200" indent="-4572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b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Employees </a:t>
            </a:r>
          </a:p>
          <a:p>
            <a:pPr marL="457200" indent="-4572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b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Suppliers </a:t>
            </a:r>
          </a:p>
          <a:p>
            <a:pPr marL="457200" indent="-4572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b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Government </a:t>
            </a:r>
          </a:p>
          <a:p>
            <a:pPr marL="457200" indent="-4572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b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With society and Local Community </a:t>
            </a: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4872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19F27A-3B93-48F6-8ADB-191C39E6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1.Customers </a:t>
            </a:r>
            <a:endParaRPr lang="en-IE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5EB37-476C-4106-84D0-43C9828E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457200" indent="-4572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Producing poor quality and dangerous goods </a:t>
            </a:r>
          </a:p>
          <a:p>
            <a:pPr marL="457200" indent="-4572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Personal details (Credit card numbers) not protected correctly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E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302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7683AA-F0A2-4CFD-9050-F66FA77F5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b="0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2.Employees </a:t>
            </a:r>
            <a:endParaRPr lang="en-IE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A342E-06B2-415E-88F0-A22220FBD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457200" indent="-4572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Not having a safe place of work (Hazards in the buildings) </a:t>
            </a:r>
          </a:p>
          <a:p>
            <a:pPr marL="457200" indent="-4572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Unfair wage – not paying then correctly – not equal </a:t>
            </a:r>
          </a:p>
          <a:p>
            <a:pPr marL="457200" indent="-4572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Relocating to another country </a:t>
            </a:r>
          </a:p>
          <a:p>
            <a:pPr marL="457200" indent="-457200" rtl="0" fontAlgn="base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Reducing employee due to technologies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E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19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5EEFD4-BCFF-4BCE-8474-D20261F67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b="0" dirty="0">
                <a:solidFill>
                  <a:srgbClr val="FFFFFF"/>
                </a:solidFill>
                <a:effectLst/>
                <a:latin typeface="Comic Sans MS" panose="030F0702030302020204" pitchFamily="66" charset="0"/>
              </a:rPr>
              <a:t>3.Suppliers </a:t>
            </a:r>
            <a:endParaRPr lang="en-IE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0D390-8A1C-4D72-8945-D45D94285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457200" indent="-457200" rtl="0" fontAlgn="base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Not paying them on time thus putting them under financial pressure </a:t>
            </a:r>
          </a:p>
          <a:p>
            <a:pPr marL="457200" indent="-457200" rtl="0" fontAlgn="base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Looking for very large discount from suppliers resulting in them not making a profit 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IE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36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794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Strand 2</vt:lpstr>
      <vt:lpstr>Key Words</vt:lpstr>
      <vt:lpstr>Economic benefits of organisation </vt:lpstr>
      <vt:lpstr>Social benefits of organisations </vt:lpstr>
      <vt:lpstr>Environmental benefits of organisations </vt:lpstr>
      <vt:lpstr>Negative impacts of organisations</vt:lpstr>
      <vt:lpstr>1.Customers </vt:lpstr>
      <vt:lpstr>2.Employees </vt:lpstr>
      <vt:lpstr>3.Suppliers </vt:lpstr>
      <vt:lpstr>4.Government</vt:lpstr>
      <vt:lpstr>5. with society and Local Community </vt:lpstr>
      <vt:lpstr>Judging the success of an enterprise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Strand 2</dc:title>
  <dc:creator>Jason Ryan</dc:creator>
  <cp:lastModifiedBy>Jason Ryan</cp:lastModifiedBy>
  <cp:revision>1</cp:revision>
  <dcterms:created xsi:type="dcterms:W3CDTF">2021-01-30T21:16:02Z</dcterms:created>
  <dcterms:modified xsi:type="dcterms:W3CDTF">2021-01-30T21:17:54Z</dcterms:modified>
</cp:coreProperties>
</file>