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8" r:id="rId11"/>
    <p:sldId id="260" r:id="rId12"/>
    <p:sldId id="261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2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EFEF9-A165-43EF-AAAA-57B0A27F4996}" v="387" dt="2020-12-31T16:28:59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Strand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709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3.7 - </a:t>
            </a:r>
            <a:r>
              <a:rPr lang="en-GB" sz="2000" b="0" i="0" dirty="0">
                <a:solidFill>
                  <a:schemeClr val="bg1"/>
                </a:solidFill>
                <a:effectLst/>
              </a:rPr>
              <a:t>Debate the implications of globalisation of trade, including the benefits and challenges of international trade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 b="1" dirty="0">
                <a:solidFill>
                  <a:srgbClr val="FFFFFF"/>
                </a:solidFill>
                <a:latin typeface="Calibri"/>
                <a:cs typeface="Calibri"/>
              </a:rPr>
              <a:t>WHAT IS INTERNATIONAL TRADE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96A1-2D60-44AE-A730-D1989F01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Trade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buying (Importing) and selling (Exporting) of goods and service between countries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trade is divided into the following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physical products that can be seen going in and out of a country</a:t>
            </a: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Cars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Invisible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service that are going in and out of a country. You can’t see them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Banking</a:t>
            </a:r>
          </a:p>
        </p:txBody>
      </p:sp>
    </p:spTree>
    <p:extLst>
      <p:ext uri="{BB962C8B-B14F-4D97-AF65-F5344CB8AC3E}">
        <p14:creationId xmlns:p14="http://schemas.microsoft.com/office/powerpoint/2010/main" val="291321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WHAT IS IMPORTING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Importing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buying of products and services from other countries. The money leave Ireland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Imports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physical goods that Ireland buys from other countries. For example, 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Invisible Imports 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service that Ireland buys from other countries. For Example, Irish school going on school tours abroad</a:t>
            </a:r>
          </a:p>
        </p:txBody>
      </p:sp>
    </p:spTree>
    <p:extLst>
      <p:ext uri="{BB962C8B-B14F-4D97-AF65-F5344CB8AC3E}">
        <p14:creationId xmlns:p14="http://schemas.microsoft.com/office/powerpoint/2010/main" val="41506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WHAT IS IMPORTING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Ireland import goods and services?</a:t>
            </a: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reasons why Ireland imports goods from other countries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 Materials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 for consumers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domestic market</a:t>
            </a:r>
          </a:p>
        </p:txBody>
      </p:sp>
    </p:spTree>
    <p:extLst>
      <p:ext uri="{BB962C8B-B14F-4D97-AF65-F5344CB8AC3E}">
        <p14:creationId xmlns:p14="http://schemas.microsoft.com/office/powerpoint/2010/main" val="231970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WHAT IS EXPORTING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Exporting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selling products and services form Ireland to other countries. The money comes into Ireland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exports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physical goods that Ireland sells to other countries. For example, dairy products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Invisible exports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service that Ireland sell to other countries. For Example, Spanish students coming here to learn English</a:t>
            </a:r>
          </a:p>
        </p:txBody>
      </p:sp>
    </p:spTree>
    <p:extLst>
      <p:ext uri="{BB962C8B-B14F-4D97-AF65-F5344CB8AC3E}">
        <p14:creationId xmlns:p14="http://schemas.microsoft.com/office/powerpoint/2010/main" val="318133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WHAT IS EXPORTING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Ireland export goods and services?</a:t>
            </a: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reasons why Ireland export goods to other countries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 foreign currencies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sales and profits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employment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 for our goods and service abroad</a:t>
            </a:r>
          </a:p>
        </p:txBody>
      </p:sp>
    </p:spTree>
    <p:extLst>
      <p:ext uri="{BB962C8B-B14F-4D97-AF65-F5344CB8AC3E}">
        <p14:creationId xmlns:p14="http://schemas.microsoft.com/office/powerpoint/2010/main" val="2600748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IRELANDS TRADING PARTNERS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Ireland trades – Imports and exports with a lot of other countries. Ireland Imports and exports to the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countries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Exports – US, UK, Belgium, Germany and Switzerland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Imports – UK, US, Germany, China and The Netherlands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goods and service that we export and import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Exports – Machinery, Computers, Chemicals, Medical devices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Imports – Cars, clothing, Petrol</a:t>
            </a:r>
          </a:p>
        </p:txBody>
      </p:sp>
    </p:spTree>
    <p:extLst>
      <p:ext uri="{BB962C8B-B14F-4D97-AF65-F5344CB8AC3E}">
        <p14:creationId xmlns:p14="http://schemas.microsoft.com/office/powerpoint/2010/main" val="248880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HOW IS INTERNATIONAL TRADE MEASURED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Payments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difference between total exports and total imports over one year in a country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Exports – Total Imports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Exports = Invisible exports + Visible Exports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imports = Invisible imports + Visible imports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Payments surplus = Total Exports &gt; Total imports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Payment Deficit = Total Exports &gt; Total Imports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3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HOW IS INTERNATIONAL TRADE MEASURED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Trade</a:t>
            </a:r>
            <a:r>
              <a:rPr lang="en-I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difference between visible exports and visible import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Exports – Visible Imports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Trade surplus = Visible Exports &gt; Visible imports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Trade Deficit = Visible Exports &gt; Visible Imports</a:t>
            </a:r>
          </a:p>
        </p:txBody>
      </p:sp>
    </p:spTree>
    <p:extLst>
      <p:ext uri="{BB962C8B-B14F-4D97-AF65-F5344CB8AC3E}">
        <p14:creationId xmlns:p14="http://schemas.microsoft.com/office/powerpoint/2010/main" val="2625865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INTERNATIONAL TRADE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benefits of international trade for business in Ireland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1958340" algn="l"/>
              </a:tabLst>
            </a:pPr>
            <a:r>
              <a:rPr lang="en-I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Sales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Exports opens a bigger market to sell to which leads to more sales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1958340" algn="l"/>
              </a:tabLst>
            </a:pPr>
            <a:r>
              <a:rPr lang="en-I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Spread Risk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there are more market Ireland is not depending on one market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1958340" algn="l"/>
              </a:tabLst>
            </a:pPr>
            <a:r>
              <a:rPr lang="en-I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 Materials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are some raw material that we can’t produce in Ireland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1958340" algn="l"/>
              </a:tabLst>
            </a:pPr>
            <a:r>
              <a:rPr lang="en-I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 Costs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more product Ireland makes the cheaper is </a:t>
            </a:r>
            <a:r>
              <a:rPr lang="en-IE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produce them (Economic of scale). This reduces costs and increase profits</a:t>
            </a:r>
          </a:p>
        </p:txBody>
      </p:sp>
    </p:spTree>
    <p:extLst>
      <p:ext uri="{BB962C8B-B14F-4D97-AF65-F5344CB8AC3E}">
        <p14:creationId xmlns:p14="http://schemas.microsoft.com/office/powerpoint/2010/main" val="2042284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CHALLENGES OF INTERNATIONAL TRADE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693420" algn="l"/>
              </a:tabLst>
            </a:pPr>
            <a:r>
              <a:rPr lang="en-IE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challenge of international trade to Irish businesses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693420" algn="l"/>
              </a:tabLst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Costs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Ireland is an island it is more expensive to transport goods. The only option businesses have is plane or boat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693420" algn="l"/>
              </a:tabLst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Business have to be able to communicate in different languages (Websites)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693420" algn="l"/>
              </a:tabLst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Exchange Rates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change is the currencies form countries that don’t use the Euro can be expensive. For example, it the Euro increase in value our exports are more expensive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693420" algn="l"/>
              </a:tabLst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paid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can be difficult to get paid form business in other countries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693420" algn="l"/>
              </a:tabLst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Bigger marker = bigger competition</a:t>
            </a:r>
          </a:p>
        </p:txBody>
      </p:sp>
    </p:spTree>
    <p:extLst>
      <p:ext uri="{BB962C8B-B14F-4D97-AF65-F5344CB8AC3E}">
        <p14:creationId xmlns:p14="http://schemas.microsoft.com/office/powerpoint/2010/main" val="232191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5D086-E4E2-4815-B353-6129F3D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Learning Intentions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29D8-98AD-40F8-8AB1-15AD609F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AutoNum type="arabicPeriod"/>
            </a:pPr>
            <a:r>
              <a:rPr lang="en-GB" sz="2400" b="0" i="0" dirty="0">
                <a:effectLst/>
              </a:rPr>
              <a:t>Understand what international trade is</a:t>
            </a:r>
          </a:p>
          <a:p>
            <a:pPr marL="457200" indent="-457200">
              <a:buAutoNum type="arabicPeriod"/>
            </a:pPr>
            <a:r>
              <a:rPr lang="en-GB" sz="2400" b="0" i="0" dirty="0">
                <a:effectLst/>
              </a:rPr>
              <a:t>Using example explain the difference between imports and exports</a:t>
            </a:r>
          </a:p>
          <a:p>
            <a:pPr marL="457200" indent="-457200">
              <a:buAutoNum type="arabicPeriod"/>
            </a:pPr>
            <a:r>
              <a:rPr lang="en-GB" sz="2400" b="0" i="0" dirty="0">
                <a:effectLst/>
              </a:rPr>
              <a:t>Outline the difference between visible and invisible trade</a:t>
            </a:r>
          </a:p>
          <a:p>
            <a:pPr marL="457200" indent="-457200">
              <a:buAutoNum type="arabicPeriod"/>
            </a:pPr>
            <a:r>
              <a:rPr lang="en-GB" sz="2400" b="0" i="0" dirty="0">
                <a:effectLst/>
              </a:rPr>
              <a:t>Explain why Ireland trade with other countries and the benefits</a:t>
            </a:r>
          </a:p>
          <a:p>
            <a:pPr marL="457200" indent="-457200">
              <a:buAutoNum type="arabicPeriod"/>
            </a:pPr>
            <a:r>
              <a:rPr lang="en-GB" sz="2400" b="0" i="0" dirty="0">
                <a:effectLst/>
              </a:rPr>
              <a:t>Differentiate between the balance of trade and balance of payments</a:t>
            </a:r>
          </a:p>
          <a:p>
            <a:pPr marL="457200" indent="-457200">
              <a:buAutoNum type="arabicPeriod"/>
            </a:pPr>
            <a:r>
              <a:rPr lang="en-GB" sz="2400" b="0" i="0" dirty="0">
                <a:effectLst/>
              </a:rPr>
              <a:t>Understand globalisation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75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FREE TRADE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Trade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when there is an agreement between countries to not have any barriers when trading goods</a:t>
            </a:r>
          </a:p>
        </p:txBody>
      </p:sp>
    </p:spTree>
    <p:extLst>
      <p:ext uri="{BB962C8B-B14F-4D97-AF65-F5344CB8AC3E}">
        <p14:creationId xmlns:p14="http://schemas.microsoft.com/office/powerpoint/2010/main" val="4242692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BARRIERS TO FREE TRADE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to trade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Tariff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tax put of imports form another country to make them more expensive – For example, custom duty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limit on the amount of a goods that can be imported into a country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Embargo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a country puts a complete ban on a product being imported into a country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Subsidiary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direct payment to the producer. It reduces the cost of production and make exports cheaper. For example, EU payments to farmers</a:t>
            </a:r>
          </a:p>
        </p:txBody>
      </p:sp>
    </p:spTree>
    <p:extLst>
      <p:ext uri="{BB962C8B-B14F-4D97-AF65-F5344CB8AC3E}">
        <p14:creationId xmlns:p14="http://schemas.microsoft.com/office/powerpoint/2010/main" val="403786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ENTERPRISE IRELAND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Enterprise Ireland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state agency that helps Irish business export to other countries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aim of Enterprise Ireland included the following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provides market research on foreign markets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organises trade fairs for Irish business to show their product to other countries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provide advice – documentation, getting paid</a:t>
            </a:r>
          </a:p>
        </p:txBody>
      </p:sp>
    </p:spTree>
    <p:extLst>
      <p:ext uri="{BB962C8B-B14F-4D97-AF65-F5344CB8AC3E}">
        <p14:creationId xmlns:p14="http://schemas.microsoft.com/office/powerpoint/2010/main" val="3837485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GLOBALISATION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Globalisation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when the world become interconnected due to increase trade and cultural exchange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Business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business that sees the world as one market. They provide the same product using the same marketing mix (Standardised marketing mix). This helps them build a global brand</a:t>
            </a:r>
          </a:p>
        </p:txBody>
      </p:sp>
    </p:spTree>
    <p:extLst>
      <p:ext uri="{BB962C8B-B14F-4D97-AF65-F5344CB8AC3E}">
        <p14:creationId xmlns:p14="http://schemas.microsoft.com/office/powerpoint/2010/main" val="34682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GLOBALISATION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Product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company will use the same product and brand name to sell the product.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changes may be needed to the product to meet local needs and tastes. 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Price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business will try to have the same price in each market, but some factors may change this for example a higher standard of living means the company will charge a higher price. Competition can lead to lowering of the price and transportation cost can increase the price</a:t>
            </a:r>
          </a:p>
        </p:txBody>
      </p:sp>
    </p:spTree>
    <p:extLst>
      <p:ext uri="{BB962C8B-B14F-4D97-AF65-F5344CB8AC3E}">
        <p14:creationId xmlns:p14="http://schemas.microsoft.com/office/powerpoint/2010/main" val="1141729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GLOBALISATION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promotion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company will try to have the same adverting worldwide but changes may be made due to language and culture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Place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This is how the company will sell its product to the consumer. They will usually use local distributor to deliver their products</a:t>
            </a:r>
          </a:p>
        </p:txBody>
      </p:sp>
    </p:spTree>
    <p:extLst>
      <p:ext uri="{BB962C8B-B14F-4D97-AF65-F5344CB8AC3E}">
        <p14:creationId xmlns:p14="http://schemas.microsoft.com/office/powerpoint/2010/main" val="4008651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REASON FOR GLOBAL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reason for global business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sales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business has a small domestic market, or they dominate that market already so to increase sales and profits to sell their product to other countries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Production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more they product of a product the cost per unit decreases. This means they can achieve economics of scale and increase profits form sales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22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in ICT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It is easier to trade globally with the changes in ICT. For example, you can create a website and sell internationally</a:t>
            </a:r>
          </a:p>
        </p:txBody>
      </p:sp>
    </p:spTree>
    <p:extLst>
      <p:ext uri="{BB962C8B-B14F-4D97-AF65-F5344CB8AC3E}">
        <p14:creationId xmlns:p14="http://schemas.microsoft.com/office/powerpoint/2010/main" val="256912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Trade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buying (Importing) and selling (Exporting) of goods and service between countries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physical products that can be seen going in and out of a country</a:t>
            </a: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Cars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Invisible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service that are going in and out of a country. You can’t see them For example, Banking</a:t>
            </a:r>
          </a:p>
        </p:txBody>
      </p:sp>
    </p:spTree>
    <p:extLst>
      <p:ext uri="{BB962C8B-B14F-4D97-AF65-F5344CB8AC3E}">
        <p14:creationId xmlns:p14="http://schemas.microsoft.com/office/powerpoint/2010/main" val="140321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Importing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buying of products and services from other countries. The money leave Ireland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Imports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physical goods that Ireland buys from other countries. For example, 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Invisible Imports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service that Ireland buys from other countries. For Example, Irish school going on school tours abroad</a:t>
            </a:r>
          </a:p>
        </p:txBody>
      </p:sp>
    </p:spTree>
    <p:extLst>
      <p:ext uri="{BB962C8B-B14F-4D97-AF65-F5344CB8AC3E}">
        <p14:creationId xmlns:p14="http://schemas.microsoft.com/office/powerpoint/2010/main" val="113351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Exporting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selling products and services form Ireland to other countries. The money comes into Ireland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exports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physical goods that Ireland sells to other countries. For example, dairy products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Invisible exports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service that Ireland sell to other countries. For Example, Spanish students coming here to learn English</a:t>
            </a:r>
          </a:p>
        </p:txBody>
      </p:sp>
    </p:spTree>
    <p:extLst>
      <p:ext uri="{BB962C8B-B14F-4D97-AF65-F5344CB8AC3E}">
        <p14:creationId xmlns:p14="http://schemas.microsoft.com/office/powerpoint/2010/main" val="347635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Payments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difference between total exports and total imports over one year in a country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Trade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difference between visible exports and visible import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Trade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when there is an agreement between countries to not have any barriers when trading goods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958340" algn="l"/>
              </a:tabLst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0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Tariff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tax put of imports form another country to make them more expensive – For example, custom duty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limit on the amount of a goods that can be imported into a country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Embargo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a country puts a complete ban on a product being imported into a country</a:t>
            </a:r>
          </a:p>
        </p:txBody>
      </p:sp>
    </p:spTree>
    <p:extLst>
      <p:ext uri="{BB962C8B-B14F-4D97-AF65-F5344CB8AC3E}">
        <p14:creationId xmlns:p14="http://schemas.microsoft.com/office/powerpoint/2010/main" val="164394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Subsidiary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direct payment to the producer. It reduces the cost of production and make exports cheaper. For example, EU payments to farmers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Enterprise Ireland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state agency that helps Irish business export to other countries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Globalisation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when the world become interconnected due to increase trade and cultural exchange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7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Business</a:t>
            </a:r>
            <a:r>
              <a:rPr lang="en-IE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business that sees the world as one market. They provide the same product using the same marketing mix (Standardised marketing mix). This helps them build a global brand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0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1637</Words>
  <Application>Microsoft Office PowerPoint</Application>
  <PresentationFormat>Widescreen</PresentationFormat>
  <Paragraphs>151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Strand 3</vt:lpstr>
      <vt:lpstr>Learning Intentions</vt:lpstr>
      <vt:lpstr>KEY TERMS</vt:lpstr>
      <vt:lpstr>KEY TERMS</vt:lpstr>
      <vt:lpstr>KEY TERMS</vt:lpstr>
      <vt:lpstr>KEY TERMS</vt:lpstr>
      <vt:lpstr>KEY TERMS</vt:lpstr>
      <vt:lpstr>KEY TERMS</vt:lpstr>
      <vt:lpstr>KEY TERMS</vt:lpstr>
      <vt:lpstr>WHAT IS INTERNATIONAL TRADE</vt:lpstr>
      <vt:lpstr>WHAT IS IMPORTING</vt:lpstr>
      <vt:lpstr>WHAT IS IMPORTING</vt:lpstr>
      <vt:lpstr>WHAT IS EXPORTING</vt:lpstr>
      <vt:lpstr>WHAT IS EXPORTING</vt:lpstr>
      <vt:lpstr>IRELANDS TRADING PARTNERS</vt:lpstr>
      <vt:lpstr>HOW IS INTERNATIONAL TRADE MEASURED</vt:lpstr>
      <vt:lpstr>HOW IS INTERNATIONAL TRADE MEASURED</vt:lpstr>
      <vt:lpstr>BENEFITS OF INTERNATIONAL TRADE</vt:lpstr>
      <vt:lpstr>CHALLENGES OF INTERNATIONAL TRADE</vt:lpstr>
      <vt:lpstr>FREE TRADE</vt:lpstr>
      <vt:lpstr>BARRIERS TO FREE TRADE</vt:lpstr>
      <vt:lpstr>ENTERPRISE IRELAND</vt:lpstr>
      <vt:lpstr>GLOBALISATION</vt:lpstr>
      <vt:lpstr>GLOBALISATION</vt:lpstr>
      <vt:lpstr>GLOBALISATION</vt:lpstr>
      <vt:lpstr>REASON FOR GLOBAL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Ryan</dc:creator>
  <cp:lastModifiedBy>Jason Ryan</cp:lastModifiedBy>
  <cp:revision>94</cp:revision>
  <dcterms:created xsi:type="dcterms:W3CDTF">2020-12-31T15:56:40Z</dcterms:created>
  <dcterms:modified xsi:type="dcterms:W3CDTF">2021-11-03T20:20:16Z</dcterms:modified>
</cp:coreProperties>
</file>