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8" r:id="rId6"/>
    <p:sldId id="260" r:id="rId7"/>
    <p:sldId id="265" r:id="rId8"/>
    <p:sldId id="261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DEFEF9-A165-43EF-AAAA-57B0A27F4996}" v="387" dt="2020-12-31T16:28:59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Strand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117090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1600" b="0" i="0" dirty="0">
                <a:solidFill>
                  <a:schemeClr val="bg1"/>
                </a:solidFill>
                <a:effectLst/>
                <a:latin typeface="+mj-lt"/>
              </a:rPr>
              <a:t>3.1 Explain how scarcity of economic resources results in individuals having to make choices; predict possible consequences of these choices</a:t>
            </a:r>
            <a:br>
              <a:rPr lang="en-GB" sz="1600" dirty="0">
                <a:solidFill>
                  <a:schemeClr val="bg1"/>
                </a:solidFill>
                <a:latin typeface="+mj-lt"/>
              </a:rPr>
            </a:b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65D086-E4E2-4815-B353-6129F3DBE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Learning Intentions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229D8-98AD-40F8-8AB1-15AD609FC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0" i="0" dirty="0">
                <a:effectLst/>
              </a:rPr>
              <a:t>Define the term economics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0" i="0" dirty="0">
                <a:effectLst/>
              </a:rPr>
              <a:t>Explain the term Economic Resources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0" i="0" dirty="0">
                <a:effectLst/>
              </a:rPr>
              <a:t>Identify and outline the Factors of Production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0" i="0" dirty="0">
                <a:effectLst/>
              </a:rPr>
              <a:t>Describe how business use the Factors of Production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0" i="0" dirty="0">
                <a:effectLst/>
              </a:rPr>
              <a:t>Explain how scarcity, choice and opportunity impact on the Factors of Production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b="0" i="0" dirty="0">
                <a:effectLst/>
              </a:rPr>
              <a:t>List the rewards for each factors of Production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675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KEY TERMS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Economics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IE" sz="20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This is the study of how society, people, business </a:t>
            </a:r>
            <a:r>
              <a:rPr lang="en-I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government uses 		its limited resources and make choice to satisfy their needs.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Economic Resources	</a:t>
            </a:r>
            <a:r>
              <a:rPr lang="en-IE" sz="20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These are the factors that are used to produce and distribute 			goods and services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Needs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IE" sz="20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These are things that are necessary for survival. For example, Food and Water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215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KEY TERMS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Wants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IE" sz="20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These are things that we don’t need for survival but would like to have. For 	example, the newest mobile phone</a:t>
            </a:r>
            <a:endParaRPr lang="en-I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Financial Cost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IE" sz="20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This is the cost to buy a product or service. It is the price of the item that 		we want to buy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Opportunity Cost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IE" sz="20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This is what we could have spent the money one after a 				purchase. Its when we buy an item we lose the chance to do 				something else with the money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51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299206-9B78-490B-A027-11C472A1F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KEY TERMS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E96A1-2D60-44AE-A730-D1989F015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Rational Choice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IE" sz="20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This is a choice that will provide the greatest benefit from the limited 		resources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Factors of Production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E" sz="20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These are the economic resources needed to produce goods 			and services. They include land, labour, Capital and enterprise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212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73287F-BFE5-47AB-BA9E-709AB784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FACTORS OF PRODUCTION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117AE-E7B2-44ED-915E-01718055C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4 factors of production – Land, Labour, Capital and Enterprise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Land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anything that is produced by nature – Fields, Sea, Mines. Some source are renewable – solar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wind power. The reward for land is rent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IE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Labour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the people involved in producing the goods and services – Factory Workers. Labour is scares as it depends on the skill people have and if they are available for work. The reward for labour is Wage</a:t>
            </a:r>
          </a:p>
        </p:txBody>
      </p:sp>
    </p:spTree>
    <p:extLst>
      <p:ext uri="{BB962C8B-B14F-4D97-AF65-F5344CB8AC3E}">
        <p14:creationId xmlns:p14="http://schemas.microsoft.com/office/powerpoint/2010/main" val="415060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73287F-BFE5-47AB-BA9E-709AB784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FACTORS OF PRODUCTION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117AE-E7B2-44ED-915E-01718055C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Capital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the items that are used in the production of goods and services -Machinery. The reward for capital is interest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Enterprise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factor bring together the other factors of production. It involves a person setting up a business because they see a gap in the market. They take the personal and financial risk and are know as entrepreneurs. The reward for enterprise of profit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38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4F243C-DFF8-4AC7-AFB0-1829747F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ea typeface="+mj-lt"/>
                <a:cs typeface="+mj-lt"/>
              </a:rPr>
              <a:t>SCARCITY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D4FF8-1023-4F4E-86EF-9519D31C2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these Factors of production have 3 things in common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They have value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The are alternative and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they are in limited supply. </a:t>
            </a:r>
          </a:p>
        </p:txBody>
      </p:sp>
    </p:spTree>
    <p:extLst>
      <p:ext uri="{BB962C8B-B14F-4D97-AF65-F5344CB8AC3E}">
        <p14:creationId xmlns:p14="http://schemas.microsoft.com/office/powerpoint/2010/main" val="231970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4F243C-DFF8-4AC7-AFB0-1829747F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ea typeface="+mj-lt"/>
                <a:cs typeface="+mj-lt"/>
              </a:rPr>
              <a:t>SCARCITY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D4FF8-1023-4F4E-86EF-9519D31C2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of this choice have to be made. These choice include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will be produced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will it be produced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will it be produced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will produce it</a:t>
            </a:r>
          </a:p>
        </p:txBody>
      </p:sp>
    </p:spTree>
    <p:extLst>
      <p:ext uri="{BB962C8B-B14F-4D97-AF65-F5344CB8AC3E}">
        <p14:creationId xmlns:p14="http://schemas.microsoft.com/office/powerpoint/2010/main" val="3428659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521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Strand 3</vt:lpstr>
      <vt:lpstr>Learning Intentions</vt:lpstr>
      <vt:lpstr>KEY TERMS</vt:lpstr>
      <vt:lpstr>KEY TERMS</vt:lpstr>
      <vt:lpstr>KEY TERMS</vt:lpstr>
      <vt:lpstr>FACTORS OF PRODUCTION</vt:lpstr>
      <vt:lpstr>FACTORS OF PRODUCTION</vt:lpstr>
      <vt:lpstr>SCARCITY</vt:lpstr>
      <vt:lpstr>SCARCITY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Jason Ryan</cp:lastModifiedBy>
  <cp:revision>94</cp:revision>
  <dcterms:created xsi:type="dcterms:W3CDTF">2020-12-31T15:56:40Z</dcterms:created>
  <dcterms:modified xsi:type="dcterms:W3CDTF">2021-11-18T14:37:48Z</dcterms:modified>
</cp:coreProperties>
</file>