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82" r:id="rId5"/>
    <p:sldId id="283" r:id="rId6"/>
    <p:sldId id="284" r:id="rId7"/>
    <p:sldId id="304" r:id="rId8"/>
    <p:sldId id="285" r:id="rId9"/>
    <p:sldId id="305" r:id="rId10"/>
    <p:sldId id="306" r:id="rId11"/>
    <p:sldId id="307" r:id="rId12"/>
    <p:sldId id="308" r:id="rId13"/>
    <p:sldId id="309" r:id="rId14"/>
    <p:sldId id="3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Strand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1709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600" b="0" i="0" dirty="0">
                <a:solidFill>
                  <a:schemeClr val="bg1"/>
                </a:solidFill>
                <a:effectLst/>
              </a:rPr>
              <a:t>2.9 Develop a simple business plan for a new or existing product or service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SECTIONS OF A BUSINESS PLAN </a:t>
            </a:r>
            <a:br>
              <a:rPr lang="en-US" sz="4000" b="1" dirty="0">
                <a:solidFill>
                  <a:srgbClr val="FFFFFF"/>
                </a:solidFill>
                <a:cs typeface="Calibri Light"/>
              </a:rPr>
            </a:br>
            <a:r>
              <a:rPr lang="en-US" sz="4000" b="1" dirty="0">
                <a:solidFill>
                  <a:srgbClr val="FFFFFF"/>
                </a:solidFill>
                <a:cs typeface="Calibri Light"/>
              </a:rPr>
              <a:t>(The Business Team)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business team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section has the names, qualifications and experience of the people involved in the business</a:t>
            </a:r>
          </a:p>
        </p:txBody>
      </p:sp>
    </p:spTree>
    <p:extLst>
      <p:ext uri="{BB962C8B-B14F-4D97-AF65-F5344CB8AC3E}">
        <p14:creationId xmlns:p14="http://schemas.microsoft.com/office/powerpoint/2010/main" val="329959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SECTIONS OF A BUSINESS PLAN </a:t>
            </a:r>
            <a:br>
              <a:rPr lang="en-US" sz="4000" b="1" dirty="0">
                <a:solidFill>
                  <a:srgbClr val="FFFFFF"/>
                </a:solidFill>
                <a:cs typeface="Calibri Light"/>
              </a:rPr>
            </a:br>
            <a:r>
              <a:rPr lang="en-US" sz="4000" b="1" dirty="0">
                <a:solidFill>
                  <a:srgbClr val="FFFFFF"/>
                </a:solidFill>
                <a:cs typeface="Calibri Light"/>
              </a:rPr>
              <a:t>(The Business Team)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and Marketing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section looks at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size of the market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marketing mix strategy</a:t>
            </a:r>
          </a:p>
        </p:txBody>
      </p:sp>
    </p:spTree>
    <p:extLst>
      <p:ext uri="{BB962C8B-B14F-4D97-AF65-F5344CB8AC3E}">
        <p14:creationId xmlns:p14="http://schemas.microsoft.com/office/powerpoint/2010/main" val="588662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SECTIONS OF A BUSINESS PLAN </a:t>
            </a:r>
            <a:br>
              <a:rPr lang="en-US" sz="4000" b="1" dirty="0">
                <a:solidFill>
                  <a:srgbClr val="FFFFFF"/>
                </a:solidFill>
                <a:cs typeface="Calibri Light"/>
              </a:rPr>
            </a:br>
            <a:r>
              <a:rPr lang="en-US" sz="4000" b="1" dirty="0">
                <a:solidFill>
                  <a:srgbClr val="FFFFFF"/>
                </a:solidFill>
                <a:cs typeface="Calibri Light"/>
              </a:rPr>
              <a:t>(The Business Team)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section looks at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 product will be produced (Job, Batch or mass production)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equipment needed to product the product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will it be produced – Premises</a:t>
            </a:r>
          </a:p>
        </p:txBody>
      </p:sp>
    </p:spTree>
    <p:extLst>
      <p:ext uri="{BB962C8B-B14F-4D97-AF65-F5344CB8AC3E}">
        <p14:creationId xmlns:p14="http://schemas.microsoft.com/office/powerpoint/2010/main" val="45458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SECTIONS OF A BUSINESS PLAN </a:t>
            </a:r>
            <a:br>
              <a:rPr lang="en-US" sz="4000" b="1" dirty="0">
                <a:solidFill>
                  <a:srgbClr val="FFFFFF"/>
                </a:solidFill>
                <a:cs typeface="Calibri Light"/>
              </a:rPr>
            </a:br>
            <a:r>
              <a:rPr lang="en-US" sz="4000" b="1" dirty="0">
                <a:solidFill>
                  <a:srgbClr val="FFFFFF"/>
                </a:solidFill>
                <a:cs typeface="Calibri Light"/>
              </a:rPr>
              <a:t>(Costing and Finance)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Costing and Finance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section looks at how the business will be financed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of finance needed and what will it be used for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this finance be repaid?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copy of the business financial statements (Cashflow forecasts, income statements and statement of financial position for at least 3 years)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existing loans the business has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mush it will cost to product the produce and what is the mark-up on each item</a:t>
            </a:r>
          </a:p>
        </p:txBody>
      </p:sp>
    </p:spTree>
    <p:extLst>
      <p:ext uri="{BB962C8B-B14F-4D97-AF65-F5344CB8AC3E}">
        <p14:creationId xmlns:p14="http://schemas.microsoft.com/office/powerpoint/2010/main" val="3238290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SECTIONS OF A BUSINESS PLAN </a:t>
            </a:r>
            <a:br>
              <a:rPr lang="en-US" sz="4000" b="1" dirty="0">
                <a:solidFill>
                  <a:srgbClr val="FFFFFF"/>
                </a:solidFill>
                <a:cs typeface="Calibri Light"/>
              </a:rPr>
            </a:br>
            <a:r>
              <a:rPr lang="en-US" sz="4000" b="1" dirty="0">
                <a:solidFill>
                  <a:srgbClr val="FFFFFF"/>
                </a:solidFill>
                <a:cs typeface="Calibri Light"/>
              </a:rPr>
              <a:t>(Structure of the business)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of the business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looks at the legal structure of the business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Sole-trader		- Limited Company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		- Private Limited Company</a:t>
            </a:r>
          </a:p>
        </p:txBody>
      </p:sp>
    </p:spTree>
    <p:extLst>
      <p:ext uri="{BB962C8B-B14F-4D97-AF65-F5344CB8AC3E}">
        <p14:creationId xmlns:p14="http://schemas.microsoft.com/office/powerpoint/2010/main" val="74719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5D086-E4E2-4815-B353-6129F3DB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Learning Intentions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29D8-98AD-40F8-8AB1-15AD609F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0" i="0" dirty="0">
                <a:effectLst/>
              </a:rPr>
              <a:t>By the end of this section, you should be able to do the following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Define the term SWOT analysis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Conduct a SWOT Analysis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Identify the main heading in a business plan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Complete a business plan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7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Plan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plan given to a financial institution when a business is looking for a loan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Def 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setting plan the business should make them SMART. This stand for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 Analysis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identifies the Strengths, Weakness, Opportunities and Treats of a Business</a:t>
            </a:r>
          </a:p>
          <a:p>
            <a:pPr marL="1371600" indent="-1371600">
              <a:lnSpc>
                <a:spcPct val="100000"/>
              </a:lnSpc>
              <a:spcBef>
                <a:spcPts val="0"/>
              </a:spcBef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1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THE BUSINESS PLAN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Plan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 plan given to a financial institution when a business is looking for a loan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bank will look for a business plan because it will show them the following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history of the business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business gets their income from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 business does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they be able to pay the loan back</a:t>
            </a:r>
          </a:p>
        </p:txBody>
      </p:sp>
    </p:spTree>
    <p:extLst>
      <p:ext uri="{BB962C8B-B14F-4D97-AF65-F5344CB8AC3E}">
        <p14:creationId xmlns:p14="http://schemas.microsoft.com/office/powerpoint/2010/main" val="27856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PLANNING (SMART)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setting plan the business should make them SMART. This stand for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Specific		The goal should be clear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Measurable		You must know when the goal has been achieved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Achievable		The business must be able to reach the goal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Relevant		The goal must be worthwhile for the business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Times			There must be a target date for the goal to be achieved</a:t>
            </a:r>
          </a:p>
        </p:txBody>
      </p:sp>
    </p:spTree>
    <p:extLst>
      <p:ext uri="{BB962C8B-B14F-4D97-AF65-F5344CB8AC3E}">
        <p14:creationId xmlns:p14="http://schemas.microsoft.com/office/powerpoint/2010/main" val="416341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SWOT ANALYSIS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 Analysis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identifies the Strengths, Weakness, Opportunities and Treats of a Business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 and Weakness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internal and the business shas control over them.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positive Factors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and treats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external, and the Business does not have control over them.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negative factors</a:t>
            </a:r>
          </a:p>
        </p:txBody>
      </p:sp>
    </p:spTree>
    <p:extLst>
      <p:ext uri="{BB962C8B-B14F-4D97-AF65-F5344CB8AC3E}">
        <p14:creationId xmlns:p14="http://schemas.microsoft.com/office/powerpoint/2010/main" val="116371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SWOT ANALYSIS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strengths, Weakness, Opportunities and Treats included the following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 	These may include a recognised Brand and Quality product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Weakness	These may include staff and price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	Expanding into other markets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Treats		Competition or other business entering the market</a:t>
            </a:r>
          </a:p>
        </p:txBody>
      </p:sp>
    </p:spTree>
    <p:extLst>
      <p:ext uri="{BB962C8B-B14F-4D97-AF65-F5344CB8AC3E}">
        <p14:creationId xmlns:p14="http://schemas.microsoft.com/office/powerpoint/2010/main" val="271432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SECTIONS OF A BUSINESS PLAN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section of a business plan contains the following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of the business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business team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and Marketing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Costing and Finance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of the business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0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SECTIONS OF A BUSINESS PLAN </a:t>
            </a:r>
            <a:br>
              <a:rPr lang="en-US" sz="4000" b="1" dirty="0">
                <a:solidFill>
                  <a:srgbClr val="FFFFFF"/>
                </a:solidFill>
                <a:cs typeface="Calibri Light"/>
              </a:rPr>
            </a:br>
            <a:r>
              <a:rPr lang="en-US" sz="4000" b="1" dirty="0">
                <a:solidFill>
                  <a:srgbClr val="FFFFFF"/>
                </a:solidFill>
                <a:cs typeface="Calibri Light"/>
              </a:rPr>
              <a:t>(Background of the Business)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0692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of the business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section contains items such as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Aims and objectives of the business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name and address of the business</a:t>
            </a:r>
          </a:p>
        </p:txBody>
      </p:sp>
    </p:spTree>
    <p:extLst>
      <p:ext uri="{BB962C8B-B14F-4D97-AF65-F5344CB8AC3E}">
        <p14:creationId xmlns:p14="http://schemas.microsoft.com/office/powerpoint/2010/main" val="10951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2760</TotalTime>
  <Words>668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Strand 2</vt:lpstr>
      <vt:lpstr>Learning Intentions</vt:lpstr>
      <vt:lpstr>KEY TERMS</vt:lpstr>
      <vt:lpstr>THE BUSINESS PLAN</vt:lpstr>
      <vt:lpstr>PLANNING (SMART)</vt:lpstr>
      <vt:lpstr>SWOT ANALYSIS</vt:lpstr>
      <vt:lpstr>SWOT ANALYSIS</vt:lpstr>
      <vt:lpstr>SECTIONS OF A BUSINESS PLAN </vt:lpstr>
      <vt:lpstr>SECTIONS OF A BUSINESS PLAN  (Background of the Business)</vt:lpstr>
      <vt:lpstr>SECTIONS OF A BUSINESS PLAN  (The Business Team)</vt:lpstr>
      <vt:lpstr>SECTIONS OF A BUSINESS PLAN  (The Business Team)</vt:lpstr>
      <vt:lpstr>SECTIONS OF A BUSINESS PLAN  (The Business Team)</vt:lpstr>
      <vt:lpstr>SECTIONS OF A BUSINESS PLAN  (Costing and Finance)</vt:lpstr>
      <vt:lpstr>SECTIONS OF A BUSINESS PLAN  (Structure of the business)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Ryan</dc:creator>
  <cp:lastModifiedBy>Jason Ryan</cp:lastModifiedBy>
  <cp:revision>98</cp:revision>
  <dcterms:created xsi:type="dcterms:W3CDTF">2020-12-31T15:56:40Z</dcterms:created>
  <dcterms:modified xsi:type="dcterms:W3CDTF">2021-12-28T12:24:43Z</dcterms:modified>
</cp:coreProperties>
</file>