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7" r:id="rId6"/>
    <p:sldId id="271" r:id="rId7"/>
    <p:sldId id="272" r:id="rId8"/>
    <p:sldId id="273" r:id="rId9"/>
    <p:sldId id="275" r:id="rId10"/>
    <p:sldId id="276" r:id="rId11"/>
    <p:sldId id="274" r:id="rId12"/>
    <p:sldId id="277" r:id="rId13"/>
    <p:sldId id="281" r:id="rId14"/>
    <p:sldId id="280" r:id="rId15"/>
    <p:sldId id="279" r:id="rId16"/>
    <p:sldId id="278" r:id="rId17"/>
    <p:sldId id="258" r:id="rId18"/>
    <p:sldId id="26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Strand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117090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1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2.6 Discuss the impact of digital technologies on an organisation, debating the associated rewards and costs</a:t>
            </a:r>
            <a:br>
              <a:rPr lang="en-GB" sz="1600" b="1" dirty="0">
                <a:solidFill>
                  <a:schemeClr val="bg1"/>
                </a:solidFill>
                <a:latin typeface="+mj-lt"/>
              </a:rPr>
            </a:b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TECHNOLOGIES USED BY A BUSINESS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1800" dirty="0">
                <a:ea typeface="Calibri" panose="020F0502020204030204" pitchFamily="34" charset="0"/>
                <a:cs typeface="Times New Roman" panose="02020603050405020304" pitchFamily="18" charset="0"/>
              </a:rPr>
              <a:t>13. </a:t>
            </a:r>
            <a:r>
              <a:rPr lang="en-IE" sz="1800" b="0" i="0" u="none" strike="noStrike" dirty="0">
                <a:effectLst/>
              </a:rPr>
              <a:t>Tablets</a:t>
            </a:r>
            <a:r>
              <a:rPr lang="en-IE" sz="1800" b="0" i="0" u="none" strike="noStrike" dirty="0">
                <a:effectLst/>
                <a:cs typeface="Times New Roman" panose="02020603050405020304" pitchFamily="18" charset="0"/>
              </a:rPr>
              <a:t>		</a:t>
            </a:r>
            <a:r>
              <a:rPr lang="en-GB" sz="1800" b="0" i="0" u="none" strike="noStrike" dirty="0">
                <a:effectLst/>
              </a:rPr>
              <a:t>These are wireless, portable touchscreen device. they are easy to use because they 		are smaller that a lab-top but larger that a smart phone</a:t>
            </a:r>
            <a:endParaRPr lang="en-IE" sz="1800" b="0" i="0" u="none" strike="noStrike" dirty="0">
              <a:effectLst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1800" dirty="0">
                <a:ea typeface="Calibri" panose="020F0502020204030204" pitchFamily="34" charset="0"/>
                <a:cs typeface="Times New Roman" panose="02020603050405020304" pitchFamily="18" charset="0"/>
              </a:rPr>
              <a:t>14. </a:t>
            </a:r>
            <a:r>
              <a:rPr lang="en-IE" sz="1800" b="0" i="0" u="none" strike="noStrike" dirty="0">
                <a:effectLst/>
              </a:rPr>
              <a:t>Apps</a:t>
            </a:r>
            <a:r>
              <a:rPr lang="en-IE" sz="1800" dirty="0">
                <a:cs typeface="Times New Roman" panose="02020603050405020304" pitchFamily="18" charset="0"/>
              </a:rPr>
              <a:t>		</a:t>
            </a:r>
            <a:r>
              <a:rPr lang="en-GB" sz="1800" b="0" i="0" u="none" strike="noStrike" dirty="0">
                <a:effectLst/>
              </a:rPr>
              <a:t>This is short for Applications. It is software that is used for a specific task. For 			example a app to pay for paring online</a:t>
            </a:r>
            <a:r>
              <a:rPr lang="en-I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22415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BENEFITS OF USING DIGITAL TECHNOLOGY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benefits of Digital Technologies include the following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 Research and Marketing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Production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Administration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295400" algn="l"/>
              </a:tabLst>
            </a:pPr>
            <a:endParaRPr lang="en-I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897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BENEFITS OF USING DIGITAL TECHNOLOGY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 vacancies can be advertised.  Video Conferencing can be used to interview staff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shared calendars can be used to by employees to view meetings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E-mail and text messaging can be used to communicate with staff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can use online training at their own pace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can work from home – Teleworking</a:t>
            </a:r>
          </a:p>
        </p:txBody>
      </p:sp>
    </p:spTree>
    <p:extLst>
      <p:ext uri="{BB962C8B-B14F-4D97-AF65-F5344CB8AC3E}">
        <p14:creationId xmlns:p14="http://schemas.microsoft.com/office/powerpoint/2010/main" val="3804802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BENEFITS OF USING DIGITAL TECHNOLOGY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Market Research and Marketing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on customer spending habits can be gathered (Loyalty Cards). Business can target special offer to consumers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Field research can be gathers quickly and easily (Survey Monkey)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Customer information stored on data bases can be used for direct marketing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Products and service can be promoted to a larger market – Globally (Website)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can sell their product worldwide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message can be used to give special offers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295400" algn="l"/>
              </a:tabLst>
            </a:pPr>
            <a:endParaRPr lang="en-I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322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BENEFITS OF USING DIGITAL TECHNOLOGY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Production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Suppliers can research for the cheapest Raw Materials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information from the EPOS can automatically re-order stock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 and CAM can speed up the production development process</a:t>
            </a:r>
          </a:p>
          <a:p>
            <a:pPr marL="457200">
              <a:lnSpc>
                <a:spcPct val="100000"/>
              </a:lnSpc>
              <a:spcBef>
                <a:spcPts val="0"/>
              </a:spcBef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295400" algn="l"/>
              </a:tabLst>
            </a:pPr>
            <a:endParaRPr lang="en-I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941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BENEFITS OF USING DIGITAL TECHNOLOGY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Spreadsheet can be used to prepare accounts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Formulas can be copied to speed up the calculation of accounts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Graphs and charts can be used to create a visual and analyse information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can be used when looking for investments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endParaRPr lang="en-I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438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BENEFITS OF USING DIGITAL TECHNOLOGY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Administration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Decision making is faster (Easier to get the budget, make report on a database)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Writing letter is more personal using word and mail merge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endParaRPr lang="en-I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452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299206-9B78-490B-A027-11C472A1F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DIGITAL TECNHOLOGIES AND BUSNIESS COSTS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E094FF-4B66-444C-B1FD-7382F1874B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640652"/>
              </p:ext>
            </p:extLst>
          </p:nvPr>
        </p:nvGraphicFramePr>
        <p:xfrm>
          <a:off x="1524000" y="2849217"/>
          <a:ext cx="9488774" cy="3458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4387">
                  <a:extLst>
                    <a:ext uri="{9D8B030D-6E8A-4147-A177-3AD203B41FA5}">
                      <a16:colId xmlns:a16="http://schemas.microsoft.com/office/drawing/2014/main" val="3290016944"/>
                    </a:ext>
                  </a:extLst>
                </a:gridCol>
                <a:gridCol w="4744387">
                  <a:extLst>
                    <a:ext uri="{9D8B030D-6E8A-4147-A177-3AD203B41FA5}">
                      <a16:colId xmlns:a16="http://schemas.microsoft.com/office/drawing/2014/main" val="1774182959"/>
                    </a:ext>
                  </a:extLst>
                </a:gridCol>
              </a:tblGrid>
              <a:tr h="2827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dirty="0">
                          <a:solidFill>
                            <a:schemeClr val="tx1"/>
                          </a:solidFill>
                          <a:effectLst/>
                        </a:rPr>
                        <a:t>Increase Cost for A business</a:t>
                      </a:r>
                      <a:endParaRPr lang="en-I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dirty="0">
                          <a:solidFill>
                            <a:schemeClr val="tx1"/>
                          </a:solidFill>
                          <a:effectLst/>
                        </a:rPr>
                        <a:t>Decrease Cost for A business</a:t>
                      </a:r>
                      <a:endParaRPr lang="en-I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502041"/>
                  </a:ext>
                </a:extLst>
              </a:tr>
              <a:tr h="5786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Capital cost of buying and installing the technology</a:t>
                      </a:r>
                      <a:endParaRPr lang="en-I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IE" sz="1800" dirty="0">
                          <a:solidFill>
                            <a:schemeClr val="tx1"/>
                          </a:solidFill>
                          <a:effectLst/>
                        </a:rPr>
                        <a:t>A website can be used to advertise an business and as a online store</a:t>
                      </a:r>
                      <a:endParaRPr lang="en-I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814088"/>
                  </a:ext>
                </a:extLst>
              </a:tr>
              <a:tr h="87452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Cost of recruiting and training staff to use the technology</a:t>
                      </a:r>
                      <a:endParaRPr lang="en-I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 startAt="2"/>
                      </a:pPr>
                      <a:r>
                        <a:rPr lang="en-IE" sz="1800" dirty="0">
                          <a:solidFill>
                            <a:schemeClr val="tx1"/>
                          </a:solidFill>
                          <a:effectLst/>
                        </a:rPr>
                        <a:t>It can reduce the number of employees need in the business thus reducing the wages paid</a:t>
                      </a:r>
                      <a:endParaRPr lang="en-I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195226"/>
                  </a:ext>
                </a:extLst>
              </a:tr>
              <a:tr h="5786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 startAt="2"/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Risk to hackers</a:t>
                      </a:r>
                      <a:endParaRPr lang="en-I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 startAt="3"/>
                      </a:pPr>
                      <a:r>
                        <a:rPr lang="en-IE" sz="1800" dirty="0">
                          <a:solidFill>
                            <a:schemeClr val="tx1"/>
                          </a:solidFill>
                          <a:effectLst/>
                        </a:rPr>
                        <a:t>Teleworking reduce the cost and needs for large premises</a:t>
                      </a:r>
                      <a:endParaRPr lang="en-I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051165"/>
                  </a:ext>
                </a:extLst>
              </a:tr>
              <a:tr h="5786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 startAt="3"/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Cost of design and maintaining a website</a:t>
                      </a:r>
                      <a:endParaRPr lang="en-I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 startAt="4"/>
                      </a:pPr>
                      <a:r>
                        <a:rPr lang="en-IE" sz="1800" dirty="0">
                          <a:solidFill>
                            <a:schemeClr val="tx1"/>
                          </a:solidFill>
                          <a:effectLst/>
                        </a:rPr>
                        <a:t>Emails are a quick and cheap methods of communicating than sending letters</a:t>
                      </a:r>
                      <a:endParaRPr lang="en-I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615584"/>
                  </a:ext>
                </a:extLst>
              </a:tr>
              <a:tr h="28278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 startAt="4"/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Cost of technology breakdown </a:t>
                      </a:r>
                      <a:endParaRPr lang="en-I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738119"/>
                  </a:ext>
                </a:extLst>
              </a:tr>
              <a:tr h="28278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 startAt="4"/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Redundancy payments to staff</a:t>
                      </a:r>
                      <a:endParaRPr lang="en-I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947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212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299206-9B78-490B-A027-11C472A1F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OPPORTUNITIES WITH DIGITAL TECHNOLOGIES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E96A1-2D60-44AE-A730-D1989F015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8686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following are some of the opportunities that digital technology brings about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  <a:tabLst>
                <a:tab pos="8686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allows for standardise and mass production of a product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  <a:tabLst>
                <a:tab pos="8686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 give an opportunity to see what the consumer is buying and what the business should focus on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  <a:tabLst>
                <a:tab pos="8686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Customer Relation Management (CRM) – IT can help the company manage the interaction with customers.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  <a:tabLst>
                <a:tab pos="8686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 and video conferencing can reduce the cost of travel and meetings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8686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can reduce the number of employee needed in a business</a:t>
            </a:r>
          </a:p>
        </p:txBody>
      </p:sp>
    </p:spTree>
    <p:extLst>
      <p:ext uri="{BB962C8B-B14F-4D97-AF65-F5344CB8AC3E}">
        <p14:creationId xmlns:p14="http://schemas.microsoft.com/office/powerpoint/2010/main" val="3242587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65D086-E4E2-4815-B353-6129F3DBE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Learning Intentions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229D8-98AD-40F8-8AB1-15AD609FC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000" b="0" i="0" dirty="0">
                <a:effectLst/>
              </a:rPr>
              <a:t>By the end of this section, you should be able to do the following</a:t>
            </a:r>
            <a:br>
              <a:rPr lang="en-GB" sz="2000" dirty="0"/>
            </a:br>
            <a:endParaRPr lang="en-GB" sz="20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GB" sz="2000" b="0" i="0" dirty="0">
                <a:effectLst/>
              </a:rPr>
              <a:t>Define the Term Digital Technologies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GB" sz="2000" b="0" i="0" dirty="0">
                <a:effectLst/>
              </a:rPr>
              <a:t>Explain the different types of technologies that a business uses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GB" sz="2000" b="0" i="0" dirty="0">
                <a:effectLst/>
              </a:rPr>
              <a:t>Outline the benefits of using digital technologies</a:t>
            </a:r>
            <a:endParaRPr lang="en-GB" sz="20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GB" sz="2000" b="0" i="0" dirty="0">
                <a:effectLst/>
              </a:rPr>
              <a:t>Explain the cost of using digital technologies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GB" sz="2000" b="0" i="0" dirty="0">
                <a:effectLst/>
              </a:rPr>
              <a:t>Explain the opportunities for organisation using digital technologies</a:t>
            </a:r>
            <a:endParaRPr lang="en-GB" sz="20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GB" sz="2000" b="0" i="0" dirty="0">
                <a:effectLst/>
              </a:rPr>
              <a:t>Identify the ICT skills need by employees</a:t>
            </a:r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675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KEY TERMS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and Communication Technology </a:t>
            </a:r>
            <a:r>
              <a:rPr lang="en-IE" sz="18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means ICT and is used e to send, receive, gather, 					store, analyse, distribute and communicate 						information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 Technology </a:t>
            </a:r>
            <a:r>
              <a:rPr lang="en-IE" sz="18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the uses of tools and resources to create, store manage and share 			information. This can be done by using computers, tablets and App</a:t>
            </a:r>
          </a:p>
        </p:txBody>
      </p:sp>
    </p:spTree>
    <p:extLst>
      <p:ext uri="{BB962C8B-B14F-4D97-AF65-F5344CB8AC3E}">
        <p14:creationId xmlns:p14="http://schemas.microsoft.com/office/powerpoint/2010/main" val="1403215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HOW BUSINESS USE TECHNOLOGY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business uses technology in a variety y of ways. These include the following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design and produce product (CAD and CAM)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conduct market research (Field – Survey and Desk – websites)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prepare financial budgets (Spread sheet – The big Red Book)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train staff (Online courses)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write Reports (Word)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communicate with suppliers (Email, EDI, EPOS)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promote and sell their product (E-commerce – Website)</a:t>
            </a:r>
          </a:p>
        </p:txBody>
      </p:sp>
    </p:spTree>
    <p:extLst>
      <p:ext uri="{BB962C8B-B14F-4D97-AF65-F5344CB8AC3E}">
        <p14:creationId xmlns:p14="http://schemas.microsoft.com/office/powerpoint/2010/main" val="113351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TECHNOLOGIES USED BY A BUSINESS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69"/>
            <a:ext cx="9833548" cy="359937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used the following technologies to send, retrieve, gather, store analyse, distribute and communicate information.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Word processing		5. Desktop Publishing	9. </a:t>
            </a: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Cloud Computing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12. </a:t>
            </a: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Media	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Spreadsheets		6. </a:t>
            </a: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Presentations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10. </a:t>
            </a:r>
            <a:r>
              <a:rPr lang="en-IE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Wifi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13. Tablets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Data Bases			7. Email			11. Video 		14. Apps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Conferencing </a:t>
            </a: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Desktop Publishing	8. </a:t>
            </a: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Internet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221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TECHNOLOGIES USED BY A BUSINESS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Business used the following technologies to send, retrieve, gather, store analyse, distribute and communicate information.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Word processing		</a:t>
            </a:r>
            <a:r>
              <a:rPr lang="en-GB" sz="1800" b="0" i="0" u="none" strike="noStrike" dirty="0">
                <a:effectLst/>
              </a:rPr>
              <a:t>This is used for letter writing and reports</a:t>
            </a:r>
            <a:endParaRPr lang="en-I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Spreadsheets		</a:t>
            </a:r>
            <a:r>
              <a:rPr lang="en-GB" sz="1800" b="0" i="0" u="none" strike="noStrike" dirty="0">
                <a:effectLst/>
              </a:rPr>
              <a:t>These are used for recording employees wages and preparing financial statement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IE" sz="1800" dirty="0">
                <a:ea typeface="Calibri" panose="020F0502020204030204" pitchFamily="34" charset="0"/>
                <a:cs typeface="Times New Roman" panose="02020603050405020304" pitchFamily="18" charset="0"/>
              </a:rPr>
              <a:t>Data bases			</a:t>
            </a:r>
            <a:r>
              <a:rPr lang="en-GB" sz="1800" b="0" i="0" u="none" strike="noStrike" dirty="0">
                <a:effectLst/>
              </a:rPr>
              <a:t>These are used for recording employees and customer details. They allow 			to store and search for information quickly</a:t>
            </a:r>
            <a:endParaRPr lang="en-I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IE" sz="1800" dirty="0">
                <a:ea typeface="Calibri" panose="020F0502020204030204" pitchFamily="34" charset="0"/>
                <a:cs typeface="Times New Roman" panose="02020603050405020304" pitchFamily="18" charset="0"/>
              </a:rPr>
              <a:t>Desktop Publishing		</a:t>
            </a:r>
            <a:r>
              <a:rPr lang="en-GB" sz="1800" b="0" i="0" u="none" strike="noStrike" dirty="0">
                <a:effectLst/>
              </a:rPr>
              <a:t>These are used to create leaflets and flyers</a:t>
            </a:r>
            <a:r>
              <a:rPr lang="en-I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793081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TECHNOLOGIES USED BY A BUSINESS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IE" sz="2000" dirty="0">
                <a:ea typeface="Calibri" panose="020F0502020204030204" pitchFamily="34" charset="0"/>
                <a:cs typeface="Times New Roman" panose="02020603050405020304" pitchFamily="18" charset="0"/>
              </a:rPr>
              <a:t>Desktop Publishing		</a:t>
            </a:r>
            <a:r>
              <a:rPr lang="en-GB" sz="2000" b="0" i="0" u="none" strike="noStrike" dirty="0">
                <a:effectLst/>
              </a:rPr>
              <a:t>These are used to create leaflets and flyers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IE" sz="2000" b="0" i="0" u="none" strike="noStrike" dirty="0">
                <a:effectLst/>
              </a:rPr>
              <a:t>Presentation packages</a:t>
            </a:r>
            <a:r>
              <a:rPr lang="en-GB" sz="2000" dirty="0"/>
              <a:t>		</a:t>
            </a:r>
            <a:r>
              <a:rPr lang="en-GB" sz="2000" b="0" i="0" u="none" strike="noStrike" dirty="0">
                <a:effectLst/>
              </a:rPr>
              <a:t>These include power-point and for creating slide shows 				for meetings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IE" sz="2000" b="0" i="0" u="none" strike="noStrike" dirty="0">
                <a:effectLst/>
              </a:rPr>
              <a:t>EPOS</a:t>
            </a:r>
            <a:r>
              <a:rPr lang="en-GB" sz="2000" dirty="0"/>
              <a:t>				</a:t>
            </a:r>
            <a:r>
              <a:rPr lang="en-GB" sz="2000" b="0" i="0" u="none" strike="noStrike" dirty="0">
                <a:effectLst/>
              </a:rPr>
              <a:t>This stands for Electronic Point Of Sale and is used for 				scanning barcodes, printing till receipts and updating 				stock records</a:t>
            </a:r>
            <a:endParaRPr lang="en-GB" sz="20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17282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TECHNOLOGIES USED BY A BUSINESS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en-IE" sz="1800" b="0" i="0" u="none" strike="noStrike" dirty="0">
                <a:effectLst/>
              </a:rPr>
              <a:t>Email</a:t>
            </a:r>
            <a:r>
              <a:rPr lang="en-GB" sz="1800" b="0" i="0" u="none" strike="noStrike" dirty="0">
                <a:effectLst/>
              </a:rPr>
              <a:t>			This is used for communicating inside and outside he business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en-IE" sz="1800" b="0" i="0" u="none" strike="noStrike" dirty="0">
                <a:effectLst/>
              </a:rPr>
              <a:t>Internet</a:t>
            </a:r>
            <a:r>
              <a:rPr lang="en-GB" sz="1800" dirty="0"/>
              <a:t>			</a:t>
            </a:r>
            <a:r>
              <a:rPr lang="en-GB" sz="1800" b="0" i="0" u="none" strike="noStrike" dirty="0">
                <a:effectLst/>
              </a:rPr>
              <a:t>This is a global network of interconnected computers that communicate 			with each other. May companies will have their own website to promote 			their products</a:t>
            </a:r>
            <a:endParaRPr lang="en-GB" sz="18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en-IE" sz="1800" b="0" i="0" u="none" strike="noStrike" dirty="0">
                <a:effectLst/>
              </a:rPr>
              <a:t>Cloud Computing</a:t>
            </a:r>
            <a:r>
              <a:rPr lang="en-GB" sz="1800" b="0" i="0" u="none" strike="noStrike" dirty="0">
                <a:effectLst/>
              </a:rPr>
              <a:t>	This is used to store and retrieving information on the internet. This can 			save the business money by not having lost of hardware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337919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TECHNOLOGIES USED BY A BUSINESS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en-IE" sz="1800" b="0" i="0" u="none" strike="noStrike" dirty="0">
                <a:effectLst/>
              </a:rPr>
              <a:t>WIFI</a:t>
            </a:r>
            <a:r>
              <a:rPr lang="en-GB" sz="1800" dirty="0"/>
              <a:t>			</a:t>
            </a:r>
            <a:r>
              <a:rPr lang="en-GB" sz="1800" b="0" i="0" u="none" strike="noStrike" dirty="0">
                <a:effectLst/>
              </a:rPr>
              <a:t>This allow computers, tablets and smart phone to connect to the internet 			wirelessly</a:t>
            </a:r>
            <a:r>
              <a:rPr lang="en-I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1800" dirty="0">
                <a:ea typeface="Calibri" panose="020F0502020204030204" pitchFamily="34" charset="0"/>
                <a:cs typeface="Times New Roman" panose="02020603050405020304" pitchFamily="18" charset="0"/>
              </a:rPr>
              <a:t>11. </a:t>
            </a:r>
            <a:r>
              <a:rPr lang="en-IE" sz="1800" b="0" i="0" u="none" strike="noStrike" dirty="0">
                <a:effectLst/>
              </a:rPr>
              <a:t>Video Conferencing</a:t>
            </a:r>
            <a:r>
              <a:rPr lang="en-IE" sz="1800" b="0" i="0" u="none" strike="noStrike" dirty="0">
                <a:cs typeface="Times New Roman" panose="02020603050405020304" pitchFamily="18" charset="0"/>
              </a:rPr>
              <a:t>	</a:t>
            </a:r>
            <a:r>
              <a:rPr lang="en-GB" sz="1800" b="0" i="0" u="none" strike="noStrike" dirty="0">
                <a:effectLst/>
              </a:rPr>
              <a:t>This allow people who are not in the same location to using audio and 			videos to communicate with each other</a:t>
            </a:r>
            <a:endParaRPr lang="en-IE" sz="1800" b="0" i="0" u="none" strike="noStrike" dirty="0"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12.</a:t>
            </a:r>
            <a:r>
              <a:rPr lang="en-IE" sz="1800" b="0" i="0" u="none" strike="noStrike" dirty="0">
                <a:effectLst/>
              </a:rPr>
              <a:t> Social Media</a:t>
            </a:r>
            <a:r>
              <a:rPr lang="en-IE" sz="1800" dirty="0">
                <a:effectLst/>
                <a:cs typeface="Times New Roman" panose="02020603050405020304" pitchFamily="18" charset="0"/>
              </a:rPr>
              <a:t>		</a:t>
            </a:r>
            <a:r>
              <a:rPr lang="en-GB" sz="1800" b="0" i="0" u="none" strike="noStrike" dirty="0">
                <a:effectLst/>
              </a:rPr>
              <a:t>This is used by business to keep in touch with their customers. They 				promote offers through </a:t>
            </a:r>
            <a:r>
              <a:rPr lang="en-GB" sz="1800" b="0" i="0" u="none" strike="noStrike" dirty="0" err="1">
                <a:effectLst/>
              </a:rPr>
              <a:t>facebook</a:t>
            </a:r>
            <a:r>
              <a:rPr lang="en-GB" sz="1800" b="0" i="0" u="none" strike="noStrike" dirty="0">
                <a:effectLst/>
              </a:rPr>
              <a:t> and Instagram</a:t>
            </a:r>
            <a:endParaRPr lang="en-IE" sz="1800" dirty="0">
              <a:effectLst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42217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1264</Words>
  <Application>Microsoft Office PowerPoint</Application>
  <PresentationFormat>Widescreen</PresentationFormat>
  <Paragraphs>118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Strand 2</vt:lpstr>
      <vt:lpstr>Learning Intentions</vt:lpstr>
      <vt:lpstr>KEY TERMS</vt:lpstr>
      <vt:lpstr>HOW BUSINESS USE TECHNOLOGY</vt:lpstr>
      <vt:lpstr>TECHNOLOGIES USED BY A BUSINESS</vt:lpstr>
      <vt:lpstr>TECHNOLOGIES USED BY A BUSINESS</vt:lpstr>
      <vt:lpstr>TECHNOLOGIES USED BY A BUSINESS</vt:lpstr>
      <vt:lpstr>TECHNOLOGIES USED BY A BUSINESS</vt:lpstr>
      <vt:lpstr>TECHNOLOGIES USED BY A BUSINESS</vt:lpstr>
      <vt:lpstr>TECHNOLOGIES USED BY A BUSINESS</vt:lpstr>
      <vt:lpstr>BENEFITS OF USING DIGITAL TECHNOLOGY</vt:lpstr>
      <vt:lpstr>BENEFITS OF USING DIGITAL TECHNOLOGY</vt:lpstr>
      <vt:lpstr>BENEFITS OF USING DIGITAL TECHNOLOGY</vt:lpstr>
      <vt:lpstr>BENEFITS OF USING DIGITAL TECHNOLOGY</vt:lpstr>
      <vt:lpstr>BENEFITS OF USING DIGITAL TECHNOLOGY</vt:lpstr>
      <vt:lpstr>BENEFITS OF USING DIGITAL TECHNOLOGY</vt:lpstr>
      <vt:lpstr>DIGITAL TECNHOLOGIES AND BUSNIESS COSTS</vt:lpstr>
      <vt:lpstr>OPPORTUNITIES WITH DIGITAL TECHNOLOGIES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Ryan</dc:creator>
  <cp:lastModifiedBy>Jason Ryan</cp:lastModifiedBy>
  <cp:revision>96</cp:revision>
  <dcterms:created xsi:type="dcterms:W3CDTF">2020-12-31T15:56:40Z</dcterms:created>
  <dcterms:modified xsi:type="dcterms:W3CDTF">2021-11-26T13:36:00Z</dcterms:modified>
</cp:coreProperties>
</file>