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82" r:id="rId5"/>
    <p:sldId id="300" r:id="rId6"/>
    <p:sldId id="301" r:id="rId7"/>
    <p:sldId id="302" r:id="rId8"/>
    <p:sldId id="303" r:id="rId9"/>
    <p:sldId id="283" r:id="rId10"/>
    <p:sldId id="305" r:id="rId11"/>
    <p:sldId id="304" r:id="rId12"/>
    <p:sldId id="30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CA3A45-7033-4999-97A7-5B1F33E88521}" v="6" dt="2021-12-24T16:19:28.6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72" d="100"/>
          <a:sy n="72" d="100"/>
        </p:scale>
        <p:origin x="4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son Ryan" userId="099c9b26-7396-46e1-a9fb-b6e76ac893e1" providerId="ADAL" clId="{0CCA3A45-7033-4999-97A7-5B1F33E88521}"/>
    <pc:docChg chg="undo custSel addSld delSld modSld">
      <pc:chgData name="Jason Ryan" userId="099c9b26-7396-46e1-a9fb-b6e76ac893e1" providerId="ADAL" clId="{0CCA3A45-7033-4999-97A7-5B1F33E88521}" dt="2021-12-24T16:22:17.129" v="418" actId="47"/>
      <pc:docMkLst>
        <pc:docMk/>
      </pc:docMkLst>
      <pc:sldChg chg="modSp mod">
        <pc:chgData name="Jason Ryan" userId="099c9b26-7396-46e1-a9fb-b6e76ac893e1" providerId="ADAL" clId="{0CCA3A45-7033-4999-97A7-5B1F33E88521}" dt="2021-12-24T15:59:12.331" v="12" actId="255"/>
        <pc:sldMkLst>
          <pc:docMk/>
          <pc:sldMk cId="109857222" sldId="256"/>
        </pc:sldMkLst>
        <pc:spChg chg="mod">
          <ac:chgData name="Jason Ryan" userId="099c9b26-7396-46e1-a9fb-b6e76ac893e1" providerId="ADAL" clId="{0CCA3A45-7033-4999-97A7-5B1F33E88521}" dt="2021-12-24T15:59:12.331" v="12" actId="255"/>
          <ac:spMkLst>
            <pc:docMk/>
            <pc:sldMk cId="109857222" sldId="256"/>
            <ac:spMk id="3" creationId="{00000000-0000-0000-0000-000000000000}"/>
          </ac:spMkLst>
        </pc:spChg>
      </pc:sldChg>
      <pc:sldChg chg="modSp mod">
        <pc:chgData name="Jason Ryan" userId="099c9b26-7396-46e1-a9fb-b6e76ac893e1" providerId="ADAL" clId="{0CCA3A45-7033-4999-97A7-5B1F33E88521}" dt="2021-12-24T16:00:35.159" v="47" actId="20577"/>
        <pc:sldMkLst>
          <pc:docMk/>
          <pc:sldMk cId="289675378" sldId="257"/>
        </pc:sldMkLst>
        <pc:spChg chg="mod">
          <ac:chgData name="Jason Ryan" userId="099c9b26-7396-46e1-a9fb-b6e76ac893e1" providerId="ADAL" clId="{0CCA3A45-7033-4999-97A7-5B1F33E88521}" dt="2021-12-24T16:00:35.159" v="47" actId="20577"/>
          <ac:spMkLst>
            <pc:docMk/>
            <pc:sldMk cId="289675378" sldId="257"/>
            <ac:spMk id="3" creationId="{F3E229D8-98AD-40F8-8AB1-15AD609FC6EA}"/>
          </ac:spMkLst>
        </pc:spChg>
      </pc:sldChg>
      <pc:sldChg chg="del">
        <pc:chgData name="Jason Ryan" userId="099c9b26-7396-46e1-a9fb-b6e76ac893e1" providerId="ADAL" clId="{0CCA3A45-7033-4999-97A7-5B1F33E88521}" dt="2021-12-24T16:22:17.129" v="418" actId="47"/>
        <pc:sldMkLst>
          <pc:docMk/>
          <pc:sldMk cId="2913212140" sldId="258"/>
        </pc:sldMkLst>
      </pc:sldChg>
      <pc:sldChg chg="modSp mod">
        <pc:chgData name="Jason Ryan" userId="099c9b26-7396-46e1-a9fb-b6e76ac893e1" providerId="ADAL" clId="{0CCA3A45-7033-4999-97A7-5B1F33E88521}" dt="2021-12-24T16:02:28.929" v="90" actId="20577"/>
        <pc:sldMkLst>
          <pc:docMk/>
          <pc:sldMk cId="1403215221" sldId="263"/>
        </pc:sldMkLst>
        <pc:spChg chg="mod">
          <ac:chgData name="Jason Ryan" userId="099c9b26-7396-46e1-a9fb-b6e76ac893e1" providerId="ADAL" clId="{0CCA3A45-7033-4999-97A7-5B1F33E88521}" dt="2021-12-24T16:02:28.929" v="90" actId="20577"/>
          <ac:spMkLst>
            <pc:docMk/>
            <pc:sldMk cId="1403215221" sldId="263"/>
            <ac:spMk id="3" creationId="{BF6A5EFA-61D0-457B-BF5F-1A2382DBDA0F}"/>
          </ac:spMkLst>
        </pc:spChg>
      </pc:sldChg>
      <pc:sldChg chg="modSp mod">
        <pc:chgData name="Jason Ryan" userId="099c9b26-7396-46e1-a9fb-b6e76ac893e1" providerId="ADAL" clId="{0CCA3A45-7033-4999-97A7-5B1F33E88521}" dt="2021-12-24T16:04:55.274" v="160" actId="20577"/>
        <pc:sldMkLst>
          <pc:docMk/>
          <pc:sldMk cId="1133515597" sldId="264"/>
        </pc:sldMkLst>
        <pc:spChg chg="mod">
          <ac:chgData name="Jason Ryan" userId="099c9b26-7396-46e1-a9fb-b6e76ac893e1" providerId="ADAL" clId="{0CCA3A45-7033-4999-97A7-5B1F33E88521}" dt="2021-12-24T16:04:27.597" v="155"/>
          <ac:spMkLst>
            <pc:docMk/>
            <pc:sldMk cId="1133515597" sldId="264"/>
            <ac:spMk id="2" creationId="{F3A7D0BB-6C7E-468F-A993-EC8ACFF049B9}"/>
          </ac:spMkLst>
        </pc:spChg>
        <pc:spChg chg="mod">
          <ac:chgData name="Jason Ryan" userId="099c9b26-7396-46e1-a9fb-b6e76ac893e1" providerId="ADAL" clId="{0CCA3A45-7033-4999-97A7-5B1F33E88521}" dt="2021-12-24T16:04:55.274" v="160" actId="20577"/>
          <ac:spMkLst>
            <pc:docMk/>
            <pc:sldMk cId="1133515597" sldId="264"/>
            <ac:spMk id="3" creationId="{BF6A5EFA-61D0-457B-BF5F-1A2382DBDA0F}"/>
          </ac:spMkLst>
        </pc:spChg>
      </pc:sldChg>
      <pc:sldChg chg="modSp mod">
        <pc:chgData name="Jason Ryan" userId="099c9b26-7396-46e1-a9fb-b6e76ac893e1" providerId="ADAL" clId="{0CCA3A45-7033-4999-97A7-5B1F33E88521}" dt="2021-12-24T16:05:37.030" v="195" actId="5793"/>
        <pc:sldMkLst>
          <pc:docMk/>
          <pc:sldMk cId="825221595" sldId="267"/>
        </pc:sldMkLst>
        <pc:spChg chg="mod">
          <ac:chgData name="Jason Ryan" userId="099c9b26-7396-46e1-a9fb-b6e76ac893e1" providerId="ADAL" clId="{0CCA3A45-7033-4999-97A7-5B1F33E88521}" dt="2021-12-24T16:05:15.143" v="191" actId="20577"/>
          <ac:spMkLst>
            <pc:docMk/>
            <pc:sldMk cId="825221595" sldId="267"/>
            <ac:spMk id="2" creationId="{F3A7D0BB-6C7E-468F-A993-EC8ACFF049B9}"/>
          </ac:spMkLst>
        </pc:spChg>
        <pc:spChg chg="mod">
          <ac:chgData name="Jason Ryan" userId="099c9b26-7396-46e1-a9fb-b6e76ac893e1" providerId="ADAL" clId="{0CCA3A45-7033-4999-97A7-5B1F33E88521}" dt="2021-12-24T16:05:37.030" v="195" actId="5793"/>
          <ac:spMkLst>
            <pc:docMk/>
            <pc:sldMk cId="825221595" sldId="267"/>
            <ac:spMk id="3" creationId="{BF6A5EFA-61D0-457B-BF5F-1A2382DBDA0F}"/>
          </ac:spMkLst>
        </pc:spChg>
      </pc:sldChg>
      <pc:sldChg chg="del">
        <pc:chgData name="Jason Ryan" userId="099c9b26-7396-46e1-a9fb-b6e76ac893e1" providerId="ADAL" clId="{0CCA3A45-7033-4999-97A7-5B1F33E88521}" dt="2021-12-24T16:22:17.129" v="418" actId="47"/>
        <pc:sldMkLst>
          <pc:docMk/>
          <pc:sldMk cId="3242587715" sldId="268"/>
        </pc:sldMkLst>
      </pc:sldChg>
      <pc:sldChg chg="modSp mod">
        <pc:chgData name="Jason Ryan" userId="099c9b26-7396-46e1-a9fb-b6e76ac893e1" providerId="ADAL" clId="{0CCA3A45-7033-4999-97A7-5B1F33E88521}" dt="2021-12-24T16:06:44.625" v="222" actId="255"/>
        <pc:sldMkLst>
          <pc:docMk/>
          <pc:sldMk cId="2793081553" sldId="271"/>
        </pc:sldMkLst>
        <pc:spChg chg="mod">
          <ac:chgData name="Jason Ryan" userId="099c9b26-7396-46e1-a9fb-b6e76ac893e1" providerId="ADAL" clId="{0CCA3A45-7033-4999-97A7-5B1F33E88521}" dt="2021-12-24T16:05:54.662" v="206" actId="20577"/>
          <ac:spMkLst>
            <pc:docMk/>
            <pc:sldMk cId="2793081553" sldId="271"/>
            <ac:spMk id="2" creationId="{F3A7D0BB-6C7E-468F-A993-EC8ACFF049B9}"/>
          </ac:spMkLst>
        </pc:spChg>
        <pc:spChg chg="mod">
          <ac:chgData name="Jason Ryan" userId="099c9b26-7396-46e1-a9fb-b6e76ac893e1" providerId="ADAL" clId="{0CCA3A45-7033-4999-97A7-5B1F33E88521}" dt="2021-12-24T16:06:44.625" v="222" actId="255"/>
          <ac:spMkLst>
            <pc:docMk/>
            <pc:sldMk cId="2793081553" sldId="271"/>
            <ac:spMk id="3" creationId="{BF6A5EFA-61D0-457B-BF5F-1A2382DBDA0F}"/>
          </ac:spMkLst>
        </pc:spChg>
      </pc:sldChg>
      <pc:sldChg chg="modSp mod">
        <pc:chgData name="Jason Ryan" userId="099c9b26-7396-46e1-a9fb-b6e76ac893e1" providerId="ADAL" clId="{0CCA3A45-7033-4999-97A7-5B1F33E88521}" dt="2021-12-24T16:15:06.402" v="312"/>
        <pc:sldMkLst>
          <pc:docMk/>
          <pc:sldMk cId="217282844" sldId="272"/>
        </pc:sldMkLst>
        <pc:spChg chg="mod">
          <ac:chgData name="Jason Ryan" userId="099c9b26-7396-46e1-a9fb-b6e76ac893e1" providerId="ADAL" clId="{0CCA3A45-7033-4999-97A7-5B1F33E88521}" dt="2021-12-24T16:15:06.402" v="312"/>
          <ac:spMkLst>
            <pc:docMk/>
            <pc:sldMk cId="217282844" sldId="272"/>
            <ac:spMk id="2" creationId="{F3A7D0BB-6C7E-468F-A993-EC8ACFF049B9}"/>
          </ac:spMkLst>
        </pc:spChg>
        <pc:spChg chg="mod">
          <ac:chgData name="Jason Ryan" userId="099c9b26-7396-46e1-a9fb-b6e76ac893e1" providerId="ADAL" clId="{0CCA3A45-7033-4999-97A7-5B1F33E88521}" dt="2021-12-24T16:14:45.911" v="308" actId="20577"/>
          <ac:spMkLst>
            <pc:docMk/>
            <pc:sldMk cId="217282844" sldId="272"/>
            <ac:spMk id="3" creationId="{BF6A5EFA-61D0-457B-BF5F-1A2382DBDA0F}"/>
          </ac:spMkLst>
        </pc:spChg>
      </pc:sldChg>
      <pc:sldChg chg="del">
        <pc:chgData name="Jason Ryan" userId="099c9b26-7396-46e1-a9fb-b6e76ac893e1" providerId="ADAL" clId="{0CCA3A45-7033-4999-97A7-5B1F33E88521}" dt="2021-12-24T16:22:17.129" v="418" actId="47"/>
        <pc:sldMkLst>
          <pc:docMk/>
          <pc:sldMk cId="1337919147" sldId="273"/>
        </pc:sldMkLst>
      </pc:sldChg>
      <pc:sldChg chg="del">
        <pc:chgData name="Jason Ryan" userId="099c9b26-7396-46e1-a9fb-b6e76ac893e1" providerId="ADAL" clId="{0CCA3A45-7033-4999-97A7-5B1F33E88521}" dt="2021-12-24T16:22:17.129" v="418" actId="47"/>
        <pc:sldMkLst>
          <pc:docMk/>
          <pc:sldMk cId="3804802509" sldId="277"/>
        </pc:sldMkLst>
      </pc:sldChg>
      <pc:sldChg chg="del">
        <pc:chgData name="Jason Ryan" userId="099c9b26-7396-46e1-a9fb-b6e76ac893e1" providerId="ADAL" clId="{0CCA3A45-7033-4999-97A7-5B1F33E88521}" dt="2021-12-24T16:22:17.129" v="418" actId="47"/>
        <pc:sldMkLst>
          <pc:docMk/>
          <pc:sldMk cId="3557452452" sldId="278"/>
        </pc:sldMkLst>
      </pc:sldChg>
      <pc:sldChg chg="del">
        <pc:chgData name="Jason Ryan" userId="099c9b26-7396-46e1-a9fb-b6e76ac893e1" providerId="ADAL" clId="{0CCA3A45-7033-4999-97A7-5B1F33E88521}" dt="2021-12-24T16:22:17.129" v="418" actId="47"/>
        <pc:sldMkLst>
          <pc:docMk/>
          <pc:sldMk cId="3965438640" sldId="279"/>
        </pc:sldMkLst>
      </pc:sldChg>
      <pc:sldChg chg="del">
        <pc:chgData name="Jason Ryan" userId="099c9b26-7396-46e1-a9fb-b6e76ac893e1" providerId="ADAL" clId="{0CCA3A45-7033-4999-97A7-5B1F33E88521}" dt="2021-12-24T16:22:17.129" v="418" actId="47"/>
        <pc:sldMkLst>
          <pc:docMk/>
          <pc:sldMk cId="1919941282" sldId="280"/>
        </pc:sldMkLst>
      </pc:sldChg>
      <pc:sldChg chg="del">
        <pc:chgData name="Jason Ryan" userId="099c9b26-7396-46e1-a9fb-b6e76ac893e1" providerId="ADAL" clId="{0CCA3A45-7033-4999-97A7-5B1F33E88521}" dt="2021-12-24T16:22:17.129" v="418" actId="47"/>
        <pc:sldMkLst>
          <pc:docMk/>
          <pc:sldMk cId="2619322456" sldId="281"/>
        </pc:sldMkLst>
      </pc:sldChg>
      <pc:sldChg chg="modSp mod">
        <pc:chgData name="Jason Ryan" userId="099c9b26-7396-46e1-a9fb-b6e76ac893e1" providerId="ADAL" clId="{0CCA3A45-7033-4999-97A7-5B1F33E88521}" dt="2021-12-24T16:03:25.583" v="109" actId="20577"/>
        <pc:sldMkLst>
          <pc:docMk/>
          <pc:sldMk cId="2713279253" sldId="282"/>
        </pc:sldMkLst>
        <pc:spChg chg="mod">
          <ac:chgData name="Jason Ryan" userId="099c9b26-7396-46e1-a9fb-b6e76ac893e1" providerId="ADAL" clId="{0CCA3A45-7033-4999-97A7-5B1F33E88521}" dt="2021-12-24T16:03:25.583" v="109" actId="20577"/>
          <ac:spMkLst>
            <pc:docMk/>
            <pc:sldMk cId="2713279253" sldId="282"/>
            <ac:spMk id="3" creationId="{BF6A5EFA-61D0-457B-BF5F-1A2382DBDA0F}"/>
          </ac:spMkLst>
        </pc:spChg>
      </pc:sldChg>
      <pc:sldChg chg="modSp mod">
        <pc:chgData name="Jason Ryan" userId="099c9b26-7396-46e1-a9fb-b6e76ac893e1" providerId="ADAL" clId="{0CCA3A45-7033-4999-97A7-5B1F33E88521}" dt="2021-12-24T16:04:20.856" v="154" actId="20577"/>
        <pc:sldMkLst>
          <pc:docMk/>
          <pc:sldMk cId="340273478" sldId="283"/>
        </pc:sldMkLst>
        <pc:spChg chg="mod">
          <ac:chgData name="Jason Ryan" userId="099c9b26-7396-46e1-a9fb-b6e76ac893e1" providerId="ADAL" clId="{0CCA3A45-7033-4999-97A7-5B1F33E88521}" dt="2021-12-24T16:03:47.384" v="138" actId="20577"/>
          <ac:spMkLst>
            <pc:docMk/>
            <pc:sldMk cId="340273478" sldId="283"/>
            <ac:spMk id="2" creationId="{F3A7D0BB-6C7E-468F-A993-EC8ACFF049B9}"/>
          </ac:spMkLst>
        </pc:spChg>
        <pc:spChg chg="mod">
          <ac:chgData name="Jason Ryan" userId="099c9b26-7396-46e1-a9fb-b6e76ac893e1" providerId="ADAL" clId="{0CCA3A45-7033-4999-97A7-5B1F33E88521}" dt="2021-12-24T16:04:20.856" v="154" actId="20577"/>
          <ac:spMkLst>
            <pc:docMk/>
            <pc:sldMk cId="340273478" sldId="283"/>
            <ac:spMk id="3" creationId="{BF6A5EFA-61D0-457B-BF5F-1A2382DBDA0F}"/>
          </ac:spMkLst>
        </pc:spChg>
      </pc:sldChg>
      <pc:sldChg chg="addSp modSp mod">
        <pc:chgData name="Jason Ryan" userId="099c9b26-7396-46e1-a9fb-b6e76ac893e1" providerId="ADAL" clId="{0CCA3A45-7033-4999-97A7-5B1F33E88521}" dt="2021-12-24T16:10:08.616" v="257" actId="255"/>
        <pc:sldMkLst>
          <pc:docMk/>
          <pc:sldMk cId="2585877142" sldId="284"/>
        </pc:sldMkLst>
        <pc:spChg chg="mod">
          <ac:chgData name="Jason Ryan" userId="099c9b26-7396-46e1-a9fb-b6e76ac893e1" providerId="ADAL" clId="{0CCA3A45-7033-4999-97A7-5B1F33E88521}" dt="2021-12-24T16:07:51.915" v="239"/>
          <ac:spMkLst>
            <pc:docMk/>
            <pc:sldMk cId="2585877142" sldId="284"/>
            <ac:spMk id="2" creationId="{F3A7D0BB-6C7E-468F-A993-EC8ACFF049B9}"/>
          </ac:spMkLst>
        </pc:spChg>
        <pc:spChg chg="mod">
          <ac:chgData name="Jason Ryan" userId="099c9b26-7396-46e1-a9fb-b6e76ac893e1" providerId="ADAL" clId="{0CCA3A45-7033-4999-97A7-5B1F33E88521}" dt="2021-12-24T16:09:48.383" v="253" actId="20577"/>
          <ac:spMkLst>
            <pc:docMk/>
            <pc:sldMk cId="2585877142" sldId="284"/>
            <ac:spMk id="3" creationId="{BF6A5EFA-61D0-457B-BF5F-1A2382DBDA0F}"/>
          </ac:spMkLst>
        </pc:spChg>
        <pc:graphicFrameChg chg="add mod modGraphic">
          <ac:chgData name="Jason Ryan" userId="099c9b26-7396-46e1-a9fb-b6e76ac893e1" providerId="ADAL" clId="{0CCA3A45-7033-4999-97A7-5B1F33E88521}" dt="2021-12-24T16:10:08.616" v="257" actId="255"/>
          <ac:graphicFrameMkLst>
            <pc:docMk/>
            <pc:sldMk cId="2585877142" sldId="284"/>
            <ac:graphicFrameMk id="4" creationId="{9D5608D7-B1B4-401F-B8AB-942F5DBA749D}"/>
          </ac:graphicFrameMkLst>
        </pc:graphicFrameChg>
      </pc:sldChg>
      <pc:sldChg chg="modSp mod">
        <pc:chgData name="Jason Ryan" userId="099c9b26-7396-46e1-a9fb-b6e76ac893e1" providerId="ADAL" clId="{0CCA3A45-7033-4999-97A7-5B1F33E88521}" dt="2021-12-24T16:07:34.200" v="238" actId="12"/>
        <pc:sldMkLst>
          <pc:docMk/>
          <pc:sldMk cId="563585416" sldId="285"/>
        </pc:sldMkLst>
        <pc:spChg chg="mod">
          <ac:chgData name="Jason Ryan" userId="099c9b26-7396-46e1-a9fb-b6e76ac893e1" providerId="ADAL" clId="{0CCA3A45-7033-4999-97A7-5B1F33E88521}" dt="2021-12-24T16:06:51.692" v="223"/>
          <ac:spMkLst>
            <pc:docMk/>
            <pc:sldMk cId="563585416" sldId="285"/>
            <ac:spMk id="2" creationId="{F3A7D0BB-6C7E-468F-A993-EC8ACFF049B9}"/>
          </ac:spMkLst>
        </pc:spChg>
        <pc:spChg chg="mod">
          <ac:chgData name="Jason Ryan" userId="099c9b26-7396-46e1-a9fb-b6e76ac893e1" providerId="ADAL" clId="{0CCA3A45-7033-4999-97A7-5B1F33E88521}" dt="2021-12-24T16:07:34.200" v="238" actId="12"/>
          <ac:spMkLst>
            <pc:docMk/>
            <pc:sldMk cId="563585416" sldId="285"/>
            <ac:spMk id="3" creationId="{BF6A5EFA-61D0-457B-BF5F-1A2382DBDA0F}"/>
          </ac:spMkLst>
        </pc:spChg>
      </pc:sldChg>
      <pc:sldChg chg="addSp modSp mod">
        <pc:chgData name="Jason Ryan" userId="099c9b26-7396-46e1-a9fb-b6e76ac893e1" providerId="ADAL" clId="{0CCA3A45-7033-4999-97A7-5B1F33E88521}" dt="2021-12-24T16:11:16.502" v="265" actId="255"/>
        <pc:sldMkLst>
          <pc:docMk/>
          <pc:sldMk cId="3730083310" sldId="286"/>
        </pc:sldMkLst>
        <pc:spChg chg="mod">
          <ac:chgData name="Jason Ryan" userId="099c9b26-7396-46e1-a9fb-b6e76ac893e1" providerId="ADAL" clId="{0CCA3A45-7033-4999-97A7-5B1F33E88521}" dt="2021-12-24T16:10:20.036" v="258"/>
          <ac:spMkLst>
            <pc:docMk/>
            <pc:sldMk cId="3730083310" sldId="286"/>
            <ac:spMk id="2" creationId="{F3A7D0BB-6C7E-468F-A993-EC8ACFF049B9}"/>
          </ac:spMkLst>
        </pc:spChg>
        <pc:spChg chg="mod">
          <ac:chgData name="Jason Ryan" userId="099c9b26-7396-46e1-a9fb-b6e76ac893e1" providerId="ADAL" clId="{0CCA3A45-7033-4999-97A7-5B1F33E88521}" dt="2021-12-24T16:10:49.387" v="261" actId="20577"/>
          <ac:spMkLst>
            <pc:docMk/>
            <pc:sldMk cId="3730083310" sldId="286"/>
            <ac:spMk id="3" creationId="{BF6A5EFA-61D0-457B-BF5F-1A2382DBDA0F}"/>
          </ac:spMkLst>
        </pc:spChg>
        <pc:graphicFrameChg chg="add mod modGraphic">
          <ac:chgData name="Jason Ryan" userId="099c9b26-7396-46e1-a9fb-b6e76ac893e1" providerId="ADAL" clId="{0CCA3A45-7033-4999-97A7-5B1F33E88521}" dt="2021-12-24T16:11:16.502" v="265" actId="255"/>
          <ac:graphicFrameMkLst>
            <pc:docMk/>
            <pc:sldMk cId="3730083310" sldId="286"/>
            <ac:graphicFrameMk id="4" creationId="{7EA47813-F24B-4D03-AA57-C27DE69F5C69}"/>
          </ac:graphicFrameMkLst>
        </pc:graphicFrameChg>
      </pc:sldChg>
      <pc:sldChg chg="modSp mod">
        <pc:chgData name="Jason Ryan" userId="099c9b26-7396-46e1-a9fb-b6e76ac893e1" providerId="ADAL" clId="{0CCA3A45-7033-4999-97A7-5B1F33E88521}" dt="2021-12-24T16:15:02.947" v="311"/>
        <pc:sldMkLst>
          <pc:docMk/>
          <pc:sldMk cId="554621549" sldId="287"/>
        </pc:sldMkLst>
        <pc:spChg chg="mod">
          <ac:chgData name="Jason Ryan" userId="099c9b26-7396-46e1-a9fb-b6e76ac893e1" providerId="ADAL" clId="{0CCA3A45-7033-4999-97A7-5B1F33E88521}" dt="2021-12-24T16:15:02.947" v="311"/>
          <ac:spMkLst>
            <pc:docMk/>
            <pc:sldMk cId="554621549" sldId="287"/>
            <ac:spMk id="2" creationId="{F3A7D0BB-6C7E-468F-A993-EC8ACFF049B9}"/>
          </ac:spMkLst>
        </pc:spChg>
        <pc:spChg chg="mod">
          <ac:chgData name="Jason Ryan" userId="099c9b26-7396-46e1-a9fb-b6e76ac893e1" providerId="ADAL" clId="{0CCA3A45-7033-4999-97A7-5B1F33E88521}" dt="2021-12-24T16:13:46.447" v="297" actId="20577"/>
          <ac:spMkLst>
            <pc:docMk/>
            <pc:sldMk cId="554621549" sldId="287"/>
            <ac:spMk id="3" creationId="{BF6A5EFA-61D0-457B-BF5F-1A2382DBDA0F}"/>
          </ac:spMkLst>
        </pc:spChg>
      </pc:sldChg>
      <pc:sldChg chg="addSp modSp mod">
        <pc:chgData name="Jason Ryan" userId="099c9b26-7396-46e1-a9fb-b6e76ac893e1" providerId="ADAL" clId="{0CCA3A45-7033-4999-97A7-5B1F33E88521}" dt="2021-12-24T16:17:50.669" v="338" actId="113"/>
        <pc:sldMkLst>
          <pc:docMk/>
          <pc:sldMk cId="1000100445" sldId="288"/>
        </pc:sldMkLst>
        <pc:spChg chg="mod">
          <ac:chgData name="Jason Ryan" userId="099c9b26-7396-46e1-a9fb-b6e76ac893e1" providerId="ADAL" clId="{0CCA3A45-7033-4999-97A7-5B1F33E88521}" dt="2021-12-24T16:16:45.758" v="330"/>
          <ac:spMkLst>
            <pc:docMk/>
            <pc:sldMk cId="1000100445" sldId="288"/>
            <ac:spMk id="2" creationId="{F3A7D0BB-6C7E-468F-A993-EC8ACFF049B9}"/>
          </ac:spMkLst>
        </pc:spChg>
        <pc:spChg chg="mod">
          <ac:chgData name="Jason Ryan" userId="099c9b26-7396-46e1-a9fb-b6e76ac893e1" providerId="ADAL" clId="{0CCA3A45-7033-4999-97A7-5B1F33E88521}" dt="2021-12-24T16:16:10.997" v="324" actId="20577"/>
          <ac:spMkLst>
            <pc:docMk/>
            <pc:sldMk cId="1000100445" sldId="288"/>
            <ac:spMk id="3" creationId="{BF6A5EFA-61D0-457B-BF5F-1A2382DBDA0F}"/>
          </ac:spMkLst>
        </pc:spChg>
        <pc:graphicFrameChg chg="add mod modGraphic">
          <ac:chgData name="Jason Ryan" userId="099c9b26-7396-46e1-a9fb-b6e76ac893e1" providerId="ADAL" clId="{0CCA3A45-7033-4999-97A7-5B1F33E88521}" dt="2021-12-24T16:17:50.669" v="338" actId="113"/>
          <ac:graphicFrameMkLst>
            <pc:docMk/>
            <pc:sldMk cId="1000100445" sldId="288"/>
            <ac:graphicFrameMk id="4" creationId="{43E79B1D-EEC2-40D2-8109-7C0B27EC9128}"/>
          </ac:graphicFrameMkLst>
        </pc:graphicFrameChg>
      </pc:sldChg>
      <pc:sldChg chg="modSp mod">
        <pc:chgData name="Jason Ryan" userId="099c9b26-7396-46e1-a9fb-b6e76ac893e1" providerId="ADAL" clId="{0CCA3A45-7033-4999-97A7-5B1F33E88521}" dt="2021-12-24T16:18:53.124" v="363" actId="5793"/>
        <pc:sldMkLst>
          <pc:docMk/>
          <pc:sldMk cId="3655135681" sldId="289"/>
        </pc:sldMkLst>
        <pc:spChg chg="mod">
          <ac:chgData name="Jason Ryan" userId="099c9b26-7396-46e1-a9fb-b6e76ac893e1" providerId="ADAL" clId="{0CCA3A45-7033-4999-97A7-5B1F33E88521}" dt="2021-12-24T16:18:15.532" v="356" actId="20577"/>
          <ac:spMkLst>
            <pc:docMk/>
            <pc:sldMk cId="3655135681" sldId="289"/>
            <ac:spMk id="2" creationId="{F3A7D0BB-6C7E-468F-A993-EC8ACFF049B9}"/>
          </ac:spMkLst>
        </pc:spChg>
        <pc:spChg chg="mod">
          <ac:chgData name="Jason Ryan" userId="099c9b26-7396-46e1-a9fb-b6e76ac893e1" providerId="ADAL" clId="{0CCA3A45-7033-4999-97A7-5B1F33E88521}" dt="2021-12-24T16:18:53.124" v="363" actId="5793"/>
          <ac:spMkLst>
            <pc:docMk/>
            <pc:sldMk cId="3655135681" sldId="289"/>
            <ac:spMk id="3" creationId="{BF6A5EFA-61D0-457B-BF5F-1A2382DBDA0F}"/>
          </ac:spMkLst>
        </pc:spChg>
      </pc:sldChg>
      <pc:sldChg chg="addSp delSp modSp mod">
        <pc:chgData name="Jason Ryan" userId="099c9b26-7396-46e1-a9fb-b6e76ac893e1" providerId="ADAL" clId="{0CCA3A45-7033-4999-97A7-5B1F33E88521}" dt="2021-12-24T16:21:01.726" v="384"/>
        <pc:sldMkLst>
          <pc:docMk/>
          <pc:sldMk cId="2306552935" sldId="290"/>
        </pc:sldMkLst>
        <pc:spChg chg="mod">
          <ac:chgData name="Jason Ryan" userId="099c9b26-7396-46e1-a9fb-b6e76ac893e1" providerId="ADAL" clId="{0CCA3A45-7033-4999-97A7-5B1F33E88521}" dt="2021-12-24T16:21:01.726" v="384"/>
          <ac:spMkLst>
            <pc:docMk/>
            <pc:sldMk cId="2306552935" sldId="290"/>
            <ac:spMk id="2" creationId="{F3A7D0BB-6C7E-468F-A993-EC8ACFF049B9}"/>
          </ac:spMkLst>
        </pc:spChg>
        <pc:spChg chg="mod">
          <ac:chgData name="Jason Ryan" userId="099c9b26-7396-46e1-a9fb-b6e76ac893e1" providerId="ADAL" clId="{0CCA3A45-7033-4999-97A7-5B1F33E88521}" dt="2021-12-24T16:19:23.057" v="367"/>
          <ac:spMkLst>
            <pc:docMk/>
            <pc:sldMk cId="2306552935" sldId="290"/>
            <ac:spMk id="3" creationId="{BF6A5EFA-61D0-457B-BF5F-1A2382DBDA0F}"/>
          </ac:spMkLst>
        </pc:spChg>
        <pc:spChg chg="add del mod">
          <ac:chgData name="Jason Ryan" userId="099c9b26-7396-46e1-a9fb-b6e76ac893e1" providerId="ADAL" clId="{0CCA3A45-7033-4999-97A7-5B1F33E88521}" dt="2021-12-24T16:19:13.918" v="365"/>
          <ac:spMkLst>
            <pc:docMk/>
            <pc:sldMk cId="2306552935" sldId="290"/>
            <ac:spMk id="5" creationId="{46D63D34-0A80-4A66-B814-3710F70ED8CB}"/>
          </ac:spMkLst>
        </pc:spChg>
        <pc:graphicFrameChg chg="add del mod">
          <ac:chgData name="Jason Ryan" userId="099c9b26-7396-46e1-a9fb-b6e76ac893e1" providerId="ADAL" clId="{0CCA3A45-7033-4999-97A7-5B1F33E88521}" dt="2021-12-24T16:19:13.918" v="365"/>
          <ac:graphicFrameMkLst>
            <pc:docMk/>
            <pc:sldMk cId="2306552935" sldId="290"/>
            <ac:graphicFrameMk id="4" creationId="{40AAAE51-1265-443F-9EA4-90074A01F299}"/>
          </ac:graphicFrameMkLst>
        </pc:graphicFrameChg>
        <pc:graphicFrameChg chg="add mod modGraphic">
          <ac:chgData name="Jason Ryan" userId="099c9b26-7396-46e1-a9fb-b6e76ac893e1" providerId="ADAL" clId="{0CCA3A45-7033-4999-97A7-5B1F33E88521}" dt="2021-12-24T16:20:53.130" v="383" actId="14734"/>
          <ac:graphicFrameMkLst>
            <pc:docMk/>
            <pc:sldMk cId="2306552935" sldId="290"/>
            <ac:graphicFrameMk id="6" creationId="{BE3228B7-4351-4B5C-9729-D5EDFB742CD1}"/>
          </ac:graphicFrameMkLst>
        </pc:graphicFrameChg>
      </pc:sldChg>
      <pc:sldChg chg="modSp mod">
        <pc:chgData name="Jason Ryan" userId="099c9b26-7396-46e1-a9fb-b6e76ac893e1" providerId="ADAL" clId="{0CCA3A45-7033-4999-97A7-5B1F33E88521}" dt="2021-12-24T16:21:49.897" v="417" actId="20577"/>
        <pc:sldMkLst>
          <pc:docMk/>
          <pc:sldMk cId="3985094219" sldId="291"/>
        </pc:sldMkLst>
        <pc:spChg chg="mod">
          <ac:chgData name="Jason Ryan" userId="099c9b26-7396-46e1-a9fb-b6e76ac893e1" providerId="ADAL" clId="{0CCA3A45-7033-4999-97A7-5B1F33E88521}" dt="2021-12-24T16:21:16.139" v="407" actId="20577"/>
          <ac:spMkLst>
            <pc:docMk/>
            <pc:sldMk cId="3985094219" sldId="291"/>
            <ac:spMk id="2" creationId="{F3A7D0BB-6C7E-468F-A993-EC8ACFF049B9}"/>
          </ac:spMkLst>
        </pc:spChg>
        <pc:spChg chg="mod">
          <ac:chgData name="Jason Ryan" userId="099c9b26-7396-46e1-a9fb-b6e76ac893e1" providerId="ADAL" clId="{0CCA3A45-7033-4999-97A7-5B1F33E88521}" dt="2021-12-24T16:21:49.897" v="417" actId="20577"/>
          <ac:spMkLst>
            <pc:docMk/>
            <pc:sldMk cId="3985094219" sldId="291"/>
            <ac:spMk id="3" creationId="{BF6A5EFA-61D0-457B-BF5F-1A2382DBDA0F}"/>
          </ac:spMkLst>
        </pc:spChg>
      </pc:sldChg>
      <pc:sldChg chg="del">
        <pc:chgData name="Jason Ryan" userId="099c9b26-7396-46e1-a9fb-b6e76ac893e1" providerId="ADAL" clId="{0CCA3A45-7033-4999-97A7-5B1F33E88521}" dt="2021-12-24T16:22:17.129" v="418" actId="47"/>
        <pc:sldMkLst>
          <pc:docMk/>
          <pc:sldMk cId="902829926" sldId="292"/>
        </pc:sldMkLst>
      </pc:sldChg>
      <pc:sldChg chg="del">
        <pc:chgData name="Jason Ryan" userId="099c9b26-7396-46e1-a9fb-b6e76ac893e1" providerId="ADAL" clId="{0CCA3A45-7033-4999-97A7-5B1F33E88521}" dt="2021-12-24T16:22:17.129" v="418" actId="47"/>
        <pc:sldMkLst>
          <pc:docMk/>
          <pc:sldMk cId="838748589" sldId="293"/>
        </pc:sldMkLst>
      </pc:sldChg>
      <pc:sldChg chg="del">
        <pc:chgData name="Jason Ryan" userId="099c9b26-7396-46e1-a9fb-b6e76ac893e1" providerId="ADAL" clId="{0CCA3A45-7033-4999-97A7-5B1F33E88521}" dt="2021-12-24T16:22:17.129" v="418" actId="47"/>
        <pc:sldMkLst>
          <pc:docMk/>
          <pc:sldMk cId="1970580792" sldId="294"/>
        </pc:sldMkLst>
      </pc:sldChg>
      <pc:sldChg chg="del">
        <pc:chgData name="Jason Ryan" userId="099c9b26-7396-46e1-a9fb-b6e76ac893e1" providerId="ADAL" clId="{0CCA3A45-7033-4999-97A7-5B1F33E88521}" dt="2021-12-24T16:22:17.129" v="418" actId="47"/>
        <pc:sldMkLst>
          <pc:docMk/>
          <pc:sldMk cId="235068048" sldId="295"/>
        </pc:sldMkLst>
      </pc:sldChg>
      <pc:sldChg chg="del">
        <pc:chgData name="Jason Ryan" userId="099c9b26-7396-46e1-a9fb-b6e76ac893e1" providerId="ADAL" clId="{0CCA3A45-7033-4999-97A7-5B1F33E88521}" dt="2021-12-24T16:22:17.129" v="418" actId="47"/>
        <pc:sldMkLst>
          <pc:docMk/>
          <pc:sldMk cId="908343118" sldId="296"/>
        </pc:sldMkLst>
      </pc:sldChg>
      <pc:sldChg chg="del">
        <pc:chgData name="Jason Ryan" userId="099c9b26-7396-46e1-a9fb-b6e76ac893e1" providerId="ADAL" clId="{0CCA3A45-7033-4999-97A7-5B1F33E88521}" dt="2021-12-24T16:22:17.129" v="418" actId="47"/>
        <pc:sldMkLst>
          <pc:docMk/>
          <pc:sldMk cId="1036045201" sldId="297"/>
        </pc:sldMkLst>
      </pc:sldChg>
      <pc:sldChg chg="modSp add mod">
        <pc:chgData name="Jason Ryan" userId="099c9b26-7396-46e1-a9fb-b6e76ac893e1" providerId="ADAL" clId="{0CCA3A45-7033-4999-97A7-5B1F33E88521}" dt="2021-12-24T16:13:17.998" v="285" actId="20577"/>
        <pc:sldMkLst>
          <pc:docMk/>
          <pc:sldMk cId="3253483997" sldId="298"/>
        </pc:sldMkLst>
        <pc:spChg chg="mod">
          <ac:chgData name="Jason Ryan" userId="099c9b26-7396-46e1-a9fb-b6e76ac893e1" providerId="ADAL" clId="{0CCA3A45-7033-4999-97A7-5B1F33E88521}" dt="2021-12-24T16:13:17.998" v="285" actId="20577"/>
          <ac:spMkLst>
            <pc:docMk/>
            <pc:sldMk cId="3253483997" sldId="298"/>
            <ac:spMk id="3" creationId="{BF6A5EFA-61D0-457B-BF5F-1A2382DBDA0F}"/>
          </ac:spMkLst>
        </pc:spChg>
      </pc:sldChg>
      <pc:sldChg chg="modSp add mod">
        <pc:chgData name="Jason Ryan" userId="099c9b26-7396-46e1-a9fb-b6e76ac893e1" providerId="ADAL" clId="{0CCA3A45-7033-4999-97A7-5B1F33E88521}" dt="2021-12-24T16:15:38.628" v="321" actId="11"/>
        <pc:sldMkLst>
          <pc:docMk/>
          <pc:sldMk cId="2267250640" sldId="299"/>
        </pc:sldMkLst>
        <pc:spChg chg="mod">
          <ac:chgData name="Jason Ryan" userId="099c9b26-7396-46e1-a9fb-b6e76ac893e1" providerId="ADAL" clId="{0CCA3A45-7033-4999-97A7-5B1F33E88521}" dt="2021-12-24T16:15:09.840" v="313"/>
          <ac:spMkLst>
            <pc:docMk/>
            <pc:sldMk cId="2267250640" sldId="299"/>
            <ac:spMk id="2" creationId="{F3A7D0BB-6C7E-468F-A993-EC8ACFF049B9}"/>
          </ac:spMkLst>
        </pc:spChg>
        <pc:spChg chg="mod">
          <ac:chgData name="Jason Ryan" userId="099c9b26-7396-46e1-a9fb-b6e76ac893e1" providerId="ADAL" clId="{0CCA3A45-7033-4999-97A7-5B1F33E88521}" dt="2021-12-24T16:15:38.628" v="321" actId="11"/>
          <ac:spMkLst>
            <pc:docMk/>
            <pc:sldMk cId="2267250640" sldId="299"/>
            <ac:spMk id="3" creationId="{BF6A5EFA-61D0-457B-BF5F-1A2382DBDA0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1/29/2022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2043663"/>
            <a:ext cx="6105194" cy="2031055"/>
          </a:xfrm>
        </p:spPr>
        <p:txBody>
          <a:bodyPr>
            <a:normAutofit/>
          </a:bodyPr>
          <a:lstStyle/>
          <a:p>
            <a:r>
              <a:rPr lang="en-US" dirty="0">
                <a:solidFill>
                  <a:srgbClr val="FFFFFF"/>
                </a:solidFill>
                <a:cs typeface="Calibri Light"/>
              </a:rPr>
              <a:t>Strand 2</a:t>
            </a:r>
          </a:p>
        </p:txBody>
      </p:sp>
      <p:sp>
        <p:nvSpPr>
          <p:cNvPr id="3" name="Subtitle 2"/>
          <p:cNvSpPr>
            <a:spLocks noGrp="1"/>
          </p:cNvSpPr>
          <p:nvPr>
            <p:ph type="subTitle" idx="1"/>
          </p:nvPr>
        </p:nvSpPr>
        <p:spPr>
          <a:xfrm>
            <a:off x="3045368" y="4074718"/>
            <a:ext cx="6105194" cy="1170909"/>
          </a:xfrm>
        </p:spPr>
        <p:txBody>
          <a:bodyPr vert="horz" lIns="91440" tIns="45720" rIns="91440" bIns="45720" rtlCol="0" anchor="t">
            <a:noAutofit/>
          </a:bodyPr>
          <a:lstStyle/>
          <a:p>
            <a:r>
              <a:rPr lang="en-GB" sz="1600" dirty="0">
                <a:solidFill>
                  <a:schemeClr val="bg1"/>
                </a:solidFill>
                <a:latin typeface="Calibri" panose="020F0502020204030204" pitchFamily="34" charset="0"/>
                <a:cs typeface="Calibri" panose="020F0502020204030204" pitchFamily="34" charset="0"/>
              </a:rPr>
              <a:t>2.13</a:t>
            </a:r>
            <a:r>
              <a:rPr lang="en-GB" sz="1600" b="0" i="0" dirty="0">
                <a:solidFill>
                  <a:schemeClr val="bg1"/>
                </a:solidFill>
                <a:effectLst/>
                <a:latin typeface="Calibri" panose="020F0502020204030204" pitchFamily="34" charset="0"/>
                <a:cs typeface="Calibri" panose="020F0502020204030204" pitchFamily="34" charset="0"/>
              </a:rPr>
              <a:t> -  Prepare final accounts to assess the financial performance of an organisation at the end of a trading period, analyse and evaluate its financial position and recommend a course of action</a:t>
            </a:r>
          </a:p>
          <a:p>
            <a:r>
              <a:rPr lang="en-GB" sz="1600" dirty="0">
                <a:solidFill>
                  <a:schemeClr val="bg1"/>
                </a:solidFill>
                <a:latin typeface="Calibri" panose="020F0502020204030204" pitchFamily="34" charset="0"/>
                <a:cs typeface="Calibri" panose="020F0502020204030204" pitchFamily="34" charset="0"/>
              </a:rPr>
              <a:t>(FINAL ACCOUNTS</a:t>
            </a:r>
            <a:br>
              <a:rPr lang="en-GB" sz="1600" b="1" dirty="0">
                <a:solidFill>
                  <a:schemeClr val="bg1"/>
                </a:solidFill>
                <a:latin typeface="Calibri" panose="020F0502020204030204" pitchFamily="34" charset="0"/>
                <a:cs typeface="Calibri" panose="020F0502020204030204" pitchFamily="34" charset="0"/>
              </a:rPr>
            </a:br>
            <a:endParaRPr lang="en-US" sz="16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INCOME STATEMENT</a:t>
            </a:r>
            <a:endParaRPr lang="en-US" sz="4000" b="1" dirty="0">
              <a:solidFill>
                <a:srgbClr val="FFFFFF"/>
              </a:solidFill>
            </a:endParaRPr>
          </a:p>
        </p:txBody>
      </p:sp>
      <p:sp>
        <p:nvSpPr>
          <p:cNvPr id="4" name="Content Placeholder 3">
            <a:extLst>
              <a:ext uri="{FF2B5EF4-FFF2-40B4-BE49-F238E27FC236}">
                <a16:creationId xmlns:a16="http://schemas.microsoft.com/office/drawing/2014/main" id="{06FC0C00-94AC-4C77-A61E-31F9B86D51D5}"/>
              </a:ext>
            </a:extLst>
          </p:cNvPr>
          <p:cNvSpPr>
            <a:spLocks noGrp="1"/>
          </p:cNvSpPr>
          <p:nvPr>
            <p:ph idx="1"/>
          </p:nvPr>
        </p:nvSpPr>
        <p:spPr>
          <a:xfrm>
            <a:off x="838200" y="2500184"/>
            <a:ext cx="10515600" cy="4351338"/>
          </a:xfrm>
        </p:spPr>
        <p:txBody>
          <a:bodyPr/>
          <a:lstStyle/>
          <a:p>
            <a:r>
              <a:rPr lang="en-IE" dirty="0"/>
              <a:t>Remember the layout of the Income statement is important.</a:t>
            </a:r>
          </a:p>
          <a:p>
            <a:r>
              <a:rPr lang="en-IE" dirty="0"/>
              <a:t>You the layout in the previous slide to help you learn the layout</a:t>
            </a:r>
          </a:p>
          <a:p>
            <a:r>
              <a:rPr lang="en-IE" dirty="0"/>
              <a:t>The statement is divided up into 3 colours – take a colour each night and learn the item's in each colour</a:t>
            </a:r>
          </a:p>
        </p:txBody>
      </p:sp>
    </p:spTree>
    <p:extLst>
      <p:ext uri="{BB962C8B-B14F-4D97-AF65-F5344CB8AC3E}">
        <p14:creationId xmlns:p14="http://schemas.microsoft.com/office/powerpoint/2010/main" val="102679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STATEMENT OF FINANICAL POSITION</a:t>
            </a:r>
            <a:endParaRPr lang="en-US" sz="4000" b="1" dirty="0">
              <a:solidFill>
                <a:srgbClr val="FFFFFF"/>
              </a:solidFill>
            </a:endParaRPr>
          </a:p>
        </p:txBody>
      </p:sp>
      <p:pic>
        <p:nvPicPr>
          <p:cNvPr id="5" name="Content Placeholder 4">
            <a:extLst>
              <a:ext uri="{FF2B5EF4-FFF2-40B4-BE49-F238E27FC236}">
                <a16:creationId xmlns:a16="http://schemas.microsoft.com/office/drawing/2014/main" id="{BF412B52-D5A2-44CE-A057-B9C8B71E51C8}"/>
              </a:ext>
            </a:extLst>
          </p:cNvPr>
          <p:cNvPicPr>
            <a:picLocks noGrp="1" noChangeAspect="1"/>
          </p:cNvPicPr>
          <p:nvPr>
            <p:ph idx="1"/>
          </p:nvPr>
        </p:nvPicPr>
        <p:blipFill rotWithShape="1">
          <a:blip r:embed="rId3"/>
          <a:srcRect l="35889" t="32825" r="36444" b="15496"/>
          <a:stretch/>
        </p:blipFill>
        <p:spPr>
          <a:xfrm>
            <a:off x="3867463" y="2418746"/>
            <a:ext cx="4227226" cy="4439254"/>
          </a:xfrm>
        </p:spPr>
      </p:pic>
    </p:spTree>
    <p:extLst>
      <p:ext uri="{BB962C8B-B14F-4D97-AF65-F5344CB8AC3E}">
        <p14:creationId xmlns:p14="http://schemas.microsoft.com/office/powerpoint/2010/main" val="177179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STATEMENT OF FINANICAL POSTION</a:t>
            </a:r>
            <a:endParaRPr lang="en-US" sz="4000" b="1" dirty="0">
              <a:solidFill>
                <a:srgbClr val="FFFFFF"/>
              </a:solidFill>
            </a:endParaRPr>
          </a:p>
        </p:txBody>
      </p:sp>
      <p:sp>
        <p:nvSpPr>
          <p:cNvPr id="4" name="Content Placeholder 3">
            <a:extLst>
              <a:ext uri="{FF2B5EF4-FFF2-40B4-BE49-F238E27FC236}">
                <a16:creationId xmlns:a16="http://schemas.microsoft.com/office/drawing/2014/main" id="{06FC0C00-94AC-4C77-A61E-31F9B86D51D5}"/>
              </a:ext>
            </a:extLst>
          </p:cNvPr>
          <p:cNvSpPr>
            <a:spLocks noGrp="1"/>
          </p:cNvSpPr>
          <p:nvPr>
            <p:ph idx="1"/>
          </p:nvPr>
        </p:nvSpPr>
        <p:spPr>
          <a:xfrm>
            <a:off x="838200" y="2500184"/>
            <a:ext cx="10515600" cy="4351338"/>
          </a:xfrm>
        </p:spPr>
        <p:txBody>
          <a:bodyPr/>
          <a:lstStyle/>
          <a:p>
            <a:r>
              <a:rPr lang="en-IE" dirty="0"/>
              <a:t>Remember the layout of the Statement of Financial Position important.</a:t>
            </a:r>
          </a:p>
          <a:p>
            <a:r>
              <a:rPr lang="en-IE" dirty="0"/>
              <a:t>You the layout in the previous slide to help you learn the layout</a:t>
            </a:r>
          </a:p>
          <a:p>
            <a:r>
              <a:rPr lang="en-IE" dirty="0"/>
              <a:t>The statement is divided up into 4 colours – take a colour each night and learn the item's in each colour</a:t>
            </a:r>
          </a:p>
        </p:txBody>
      </p:sp>
    </p:spTree>
    <p:extLst>
      <p:ext uri="{BB962C8B-B14F-4D97-AF65-F5344CB8AC3E}">
        <p14:creationId xmlns:p14="http://schemas.microsoft.com/office/powerpoint/2010/main" val="3930245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D65D086-E4E2-4815-B353-6129F3DBE540}"/>
              </a:ext>
            </a:extLst>
          </p:cNvPr>
          <p:cNvSpPr>
            <a:spLocks noGrp="1"/>
          </p:cNvSpPr>
          <p:nvPr>
            <p:ph type="title"/>
          </p:nvPr>
        </p:nvSpPr>
        <p:spPr>
          <a:xfrm>
            <a:off x="640079" y="2053641"/>
            <a:ext cx="3669161" cy="2760098"/>
          </a:xfrm>
        </p:spPr>
        <p:txBody>
          <a:bodyPr>
            <a:normAutofit/>
          </a:bodyPr>
          <a:lstStyle/>
          <a:p>
            <a:r>
              <a:rPr lang="en-US" dirty="0">
                <a:solidFill>
                  <a:srgbClr val="FFFFFF"/>
                </a:solidFill>
                <a:cs typeface="Calibri Light"/>
              </a:rPr>
              <a:t>Learning Intentions</a:t>
            </a:r>
            <a:endParaRPr lang="en-US" dirty="0">
              <a:solidFill>
                <a:srgbClr val="FFFFFF"/>
              </a:solidFill>
            </a:endParaRPr>
          </a:p>
        </p:txBody>
      </p:sp>
      <p:sp>
        <p:nvSpPr>
          <p:cNvPr id="3" name="Content Placeholder 2">
            <a:extLst>
              <a:ext uri="{FF2B5EF4-FFF2-40B4-BE49-F238E27FC236}">
                <a16:creationId xmlns:a16="http://schemas.microsoft.com/office/drawing/2014/main" id="{F3E229D8-98AD-40F8-8AB1-15AD609FC6EA}"/>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spcBef>
                <a:spcPts val="0"/>
              </a:spcBef>
              <a:buNone/>
            </a:pPr>
            <a:r>
              <a:rPr lang="en-GB" sz="2000" b="0" i="0" dirty="0">
                <a:effectLst/>
                <a:latin typeface="Calibri" panose="020F0502020204030204" pitchFamily="34" charset="0"/>
                <a:cs typeface="Calibri" panose="020F0502020204030204" pitchFamily="34" charset="0"/>
              </a:rPr>
              <a:t>By the end of this section, you should be able to do the following</a:t>
            </a:r>
            <a:br>
              <a:rPr lang="en-GB" sz="2000" dirty="0">
                <a:latin typeface="Calibri" panose="020F0502020204030204" pitchFamily="34" charset="0"/>
                <a:cs typeface="Calibri" panose="020F0502020204030204" pitchFamily="34" charset="0"/>
              </a:rPr>
            </a:br>
            <a:endParaRPr lang="en-GB" sz="2000" dirty="0">
              <a:latin typeface="Calibri" panose="020F0502020204030204" pitchFamily="34" charset="0"/>
              <a:cs typeface="Calibri" panose="020F0502020204030204" pitchFamily="34" charset="0"/>
            </a:endParaRPr>
          </a:p>
          <a:p>
            <a:pPr marL="457200" indent="-457200">
              <a:spcBef>
                <a:spcPts val="0"/>
              </a:spcBef>
              <a:buFont typeface="+mj-lt"/>
              <a:buAutoNum type="arabicPeriod"/>
            </a:pPr>
            <a:r>
              <a:rPr lang="en-GB" sz="2000" b="0" i="0" dirty="0">
                <a:effectLst/>
                <a:latin typeface="Calibri" panose="020F0502020204030204" pitchFamily="34" charset="0"/>
                <a:cs typeface="Calibri" panose="020F0502020204030204" pitchFamily="34" charset="0"/>
              </a:rPr>
              <a:t>Explain the different between current and capital expenditure - include examples</a:t>
            </a:r>
          </a:p>
          <a:p>
            <a:pPr marL="457200" indent="-457200">
              <a:spcBef>
                <a:spcPts val="0"/>
              </a:spcBef>
              <a:buFont typeface="+mj-lt"/>
              <a:buAutoNum type="arabicPeriod"/>
            </a:pPr>
            <a:r>
              <a:rPr lang="en-GB" sz="2000" b="0" i="0" dirty="0">
                <a:effectLst/>
                <a:latin typeface="Calibri" panose="020F0502020204030204" pitchFamily="34" charset="0"/>
                <a:cs typeface="Calibri" panose="020F0502020204030204" pitchFamily="34" charset="0"/>
              </a:rPr>
              <a:t>Identify different business expenses</a:t>
            </a:r>
          </a:p>
          <a:p>
            <a:pPr marL="457200" indent="-457200">
              <a:spcBef>
                <a:spcPts val="0"/>
              </a:spcBef>
              <a:buFont typeface="+mj-lt"/>
              <a:buAutoNum type="arabicPeriod"/>
            </a:pPr>
            <a:r>
              <a:rPr lang="en-GB" sz="2000" b="0" i="0" dirty="0">
                <a:effectLst/>
                <a:latin typeface="Calibri" panose="020F0502020204030204" pitchFamily="34" charset="0"/>
                <a:cs typeface="Calibri" panose="020F0502020204030204" pitchFamily="34" charset="0"/>
              </a:rPr>
              <a:t>Prepare an income statement to calculate net profit</a:t>
            </a:r>
          </a:p>
          <a:p>
            <a:pPr marL="457200" indent="-457200">
              <a:spcBef>
                <a:spcPts val="0"/>
              </a:spcBef>
              <a:buFont typeface="+mj-lt"/>
              <a:buAutoNum type="arabicPeriod"/>
            </a:pPr>
            <a:r>
              <a:rPr lang="en-GB" sz="2000" b="0" i="0" dirty="0">
                <a:effectLst/>
                <a:latin typeface="Calibri" panose="020F0502020204030204" pitchFamily="34" charset="0"/>
                <a:cs typeface="Calibri" panose="020F0502020204030204" pitchFamily="34" charset="0"/>
              </a:rPr>
              <a:t>Calculate the closing reserve for a business</a:t>
            </a:r>
          </a:p>
          <a:p>
            <a:pPr marL="457200" indent="-457200">
              <a:spcBef>
                <a:spcPts val="0"/>
              </a:spcBef>
              <a:buFont typeface="+mj-lt"/>
              <a:buAutoNum type="arabicPeriod"/>
            </a:pPr>
            <a:r>
              <a:rPr lang="en-GB" sz="2000" b="0" i="0" dirty="0">
                <a:effectLst/>
                <a:latin typeface="Calibri" panose="020F0502020204030204" pitchFamily="34" charset="0"/>
                <a:cs typeface="Calibri" panose="020F0502020204030204" pitchFamily="34" charset="0"/>
              </a:rPr>
              <a:t>Describe the purpose of a statement of financial position</a:t>
            </a:r>
          </a:p>
          <a:p>
            <a:pPr marL="457200" indent="-457200">
              <a:spcBef>
                <a:spcPts val="0"/>
              </a:spcBef>
              <a:buFont typeface="+mj-lt"/>
              <a:buAutoNum type="arabicPeriod"/>
            </a:pPr>
            <a:r>
              <a:rPr lang="en-GB" sz="2000" b="0" i="0" dirty="0">
                <a:effectLst/>
                <a:latin typeface="Calibri" panose="020F0502020204030204" pitchFamily="34" charset="0"/>
                <a:cs typeface="Calibri" panose="020F0502020204030204" pitchFamily="34" charset="0"/>
              </a:rPr>
              <a:t>Distinguish between fixed assets, current assets and creditors</a:t>
            </a:r>
          </a:p>
          <a:p>
            <a:pPr marL="457200" indent="-457200">
              <a:spcBef>
                <a:spcPts val="0"/>
              </a:spcBef>
              <a:buFont typeface="+mj-lt"/>
              <a:buAutoNum type="arabicPeriod"/>
            </a:pPr>
            <a:r>
              <a:rPr lang="en-GB" sz="2000" b="0" i="0" dirty="0">
                <a:effectLst/>
                <a:latin typeface="Calibri" panose="020F0502020204030204" pitchFamily="34" charset="0"/>
                <a:cs typeface="Calibri" panose="020F0502020204030204" pitchFamily="34" charset="0"/>
              </a:rPr>
              <a:t>Prepare a statement of financial position</a:t>
            </a: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9675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Income Statement</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This is made up of 3 account – 1. Trading Account, 2. Profit and loss 				account and 3. the Appropriation account. </a:t>
            </a:r>
            <a:endParaRPr lang="en-IE" sz="18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buNone/>
            </a:pPr>
            <a:endPar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buNone/>
            </a:pPr>
            <a:r>
              <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Trading Account 		</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This section calculate the gross profit (or loss) of the company. This is 			calculated by taking the cost of good sold from sales </a:t>
            </a:r>
            <a:endParaRPr lang="en-IE" sz="18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buNone/>
            </a:pPr>
            <a:endPar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buNone/>
            </a:pPr>
            <a:r>
              <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Profit or Loss 		</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This is also known as the expense section and is </a:t>
            </a:r>
            <a:endParaRPr lang="en-IE" sz="18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buNone/>
            </a:pP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used to calculate the net profit. This is calculated by take the total 				expenses from the Gross Profit figure</a:t>
            </a:r>
            <a:endParaRPr lang="en-IE" sz="18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03215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Appropriation Account 	</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This section shows how much dividend were given to shareholders (Taken 			away) and how much reserves (money left over) (added on) the company 			has. </a:t>
            </a:r>
            <a:endParaRPr lang="en-IE" sz="18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buNone/>
            </a:pPr>
            <a:endPar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buNone/>
            </a:pPr>
            <a:r>
              <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Net Profit</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This is when expenses are less than the Gross Profit</a:t>
            </a:r>
            <a:endParaRPr lang="en-IE" sz="18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buNone/>
            </a:pPr>
            <a:endPar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buNone/>
            </a:pPr>
            <a:r>
              <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Net Loss</a:t>
            </a:r>
            <a:r>
              <a:rPr lang="en-IE" sz="1800" b="1"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This is when expenses are greater than Gross Profit</a:t>
            </a:r>
            <a:endParaRPr lang="en-IE" sz="18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buNone/>
            </a:pPr>
            <a:endPar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13279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Capital Expenditure</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This is the money that is spent on items that will last for a long time in the 			business. These items are also known as fixed assets and included – 				Premises, Vehicles</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buNone/>
            </a:pPr>
            <a:r>
              <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Current Expenditure 	</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These are day to day expenses and are used to run the company. They are 			also known as revenue expenditure and examples include Wages, 				Insurance.</a:t>
            </a:r>
          </a:p>
          <a:p>
            <a:pPr marL="0" indent="0">
              <a:lnSpc>
                <a:spcPct val="100000"/>
              </a:lnSpc>
              <a:spcBef>
                <a:spcPts val="0"/>
              </a:spcBef>
              <a:buNone/>
            </a:pPr>
            <a:endPar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buNone/>
            </a:pPr>
            <a:r>
              <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Capital Structure</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This is the money that the business is given. It can come from a loan, 			selling shares or retained earnings.</a:t>
            </a:r>
            <a:endParaRPr lang="en-IE" sz="18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04835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Fixed Assets</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These are items that a business has for long term use. They depreciate 			over time and include premises, Machinery</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buNone/>
            </a:pPr>
            <a:r>
              <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Current Assets</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These are assets that can be quickly converted into cash – usually within 			one year. Example include – Closing Stock, Debtors, Cash and bank</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buNone/>
            </a:pPr>
            <a:r>
              <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Creditors falling due</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These are short-term debts owed by the business. They include Bank 			overdraft, Unpaid bills and Creditors</a:t>
            </a:r>
            <a:endParaRPr lang="en-IE" sz="18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7941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Working Capital 		</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This is the different between Current Assets and Creditors failing due 			within one year. It also set out the liquidity of the business.  This is how 			quickly the business can generate income to pay their short-term debts</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buNone/>
            </a:pPr>
            <a:r>
              <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Total Net Assets 		T</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his is the net worth of the business and is calculate by adding the Fixed 			assets to the working capital. It shows the worth of the business</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buNone/>
            </a:pPr>
            <a:r>
              <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Capital Employed 		</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This is the total of the financed by section. It is made up of Long-term 			loans, share capital (Authorised and Issued) and Closing reserve form the 			Income Statement</a:t>
            </a:r>
            <a:endParaRPr lang="en-IE" sz="18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684020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KEY TERMS</a:t>
            </a:r>
            <a:endParaRPr lang="en-US" sz="4000" b="1" dirty="0">
              <a:solidFill>
                <a:srgbClr val="FFFFFF"/>
              </a:solidFill>
            </a:endParaRPr>
          </a:p>
        </p:txBody>
      </p:sp>
      <p:sp>
        <p:nvSpPr>
          <p:cNvPr id="3" name="Content Placeholder 2">
            <a:extLst>
              <a:ext uri="{FF2B5EF4-FFF2-40B4-BE49-F238E27FC236}">
                <a16:creationId xmlns:a16="http://schemas.microsoft.com/office/drawing/2014/main" id="{BF6A5EFA-61D0-457B-BF5F-1A2382DBDA0F}"/>
              </a:ext>
            </a:extLst>
          </p:cNvPr>
          <p:cNvSpPr>
            <a:spLocks noGrp="1"/>
          </p:cNvSpPr>
          <p:nvPr>
            <p:ph idx="1"/>
          </p:nvPr>
        </p:nvSpPr>
        <p:spPr>
          <a:xfrm>
            <a:off x="1179226" y="3092970"/>
            <a:ext cx="9833548" cy="2693976"/>
          </a:xfrm>
        </p:spPr>
        <p:txBody>
          <a:bodyPr vert="horz" lIns="91440" tIns="45720" rIns="91440" bIns="45720" rtlCol="0" anchor="t">
            <a:noAutofit/>
          </a:bodyPr>
          <a:lstStyle/>
          <a:p>
            <a:pPr marL="0" indent="0">
              <a:lnSpc>
                <a:spcPct val="100000"/>
              </a:lnSpc>
              <a:spcBef>
                <a:spcPts val="0"/>
              </a:spcBef>
              <a:buNone/>
            </a:pPr>
            <a:r>
              <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Capital 		</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This is the money that is invested into a business and used to generate income.</a:t>
            </a:r>
          </a:p>
          <a:p>
            <a:pPr marL="0" indent="0">
              <a:lnSpc>
                <a:spcPct val="100000"/>
              </a:lnSpc>
              <a:spcBef>
                <a:spcPts val="0"/>
              </a:spcBef>
              <a:buNone/>
            </a:pPr>
            <a:endParaRPr lang="en-IE" sz="1800" dirty="0">
              <a:effectLst/>
              <a:latin typeface="Calibri" panose="020F0502020204030204" pitchFamily="34" charset="0"/>
              <a:ea typeface="Calibri" panose="020F0502020204030204" pitchFamily="34" charset="0"/>
              <a:cs typeface="Calibri" panose="020F0502020204030204" pitchFamily="34" charset="0"/>
            </a:endParaRPr>
          </a:p>
          <a:p>
            <a:pPr marL="0" indent="0">
              <a:lnSpc>
                <a:spcPct val="100000"/>
              </a:lnSpc>
              <a:spcBef>
                <a:spcPts val="0"/>
              </a:spcBef>
              <a:buNone/>
            </a:pPr>
            <a:r>
              <a:rPr lang="en-IE"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Equity Capital 	</a:t>
            </a:r>
            <a:r>
              <a:rPr lang="en-IE"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This is money that is given by shareholders or profits that is put back into the 			business</a:t>
            </a:r>
            <a:endParaRPr lang="en-IE" sz="18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36894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7D0BB-6C7E-468F-A993-EC8ACFF049B9}"/>
              </a:ext>
            </a:extLst>
          </p:cNvPr>
          <p:cNvSpPr>
            <a:spLocks noGrp="1"/>
          </p:cNvSpPr>
          <p:nvPr>
            <p:ph type="title"/>
          </p:nvPr>
        </p:nvSpPr>
        <p:spPr>
          <a:xfrm>
            <a:off x="1179226" y="826680"/>
            <a:ext cx="9833548" cy="1325563"/>
          </a:xfrm>
        </p:spPr>
        <p:txBody>
          <a:bodyPr>
            <a:normAutofit/>
          </a:bodyPr>
          <a:lstStyle/>
          <a:p>
            <a:pPr algn="ctr"/>
            <a:r>
              <a:rPr lang="en-US" sz="4000" b="1" dirty="0">
                <a:solidFill>
                  <a:srgbClr val="FFFFFF"/>
                </a:solidFill>
                <a:cs typeface="Calibri Light"/>
              </a:rPr>
              <a:t>INCOME STATEMENT</a:t>
            </a:r>
            <a:endParaRPr lang="en-US" sz="4000" b="1" dirty="0">
              <a:solidFill>
                <a:srgbClr val="FFFFFF"/>
              </a:solidFill>
            </a:endParaRPr>
          </a:p>
        </p:txBody>
      </p:sp>
      <p:pic>
        <p:nvPicPr>
          <p:cNvPr id="5" name="Content Placeholder 4">
            <a:extLst>
              <a:ext uri="{FF2B5EF4-FFF2-40B4-BE49-F238E27FC236}">
                <a16:creationId xmlns:a16="http://schemas.microsoft.com/office/drawing/2014/main" id="{BF412B52-D5A2-44CE-A057-B9C8B71E51C8}"/>
              </a:ext>
            </a:extLst>
          </p:cNvPr>
          <p:cNvPicPr>
            <a:picLocks noGrp="1" noChangeAspect="1"/>
          </p:cNvPicPr>
          <p:nvPr>
            <p:ph idx="1"/>
          </p:nvPr>
        </p:nvPicPr>
        <p:blipFill rotWithShape="1">
          <a:blip r:embed="rId3"/>
          <a:srcRect l="11658" t="31550" r="64550" b="15496"/>
          <a:stretch/>
        </p:blipFill>
        <p:spPr>
          <a:xfrm>
            <a:off x="4557009" y="2480336"/>
            <a:ext cx="3387778" cy="4239182"/>
          </a:xfrm>
        </p:spPr>
      </p:pic>
    </p:spTree>
    <p:extLst>
      <p:ext uri="{BB962C8B-B14F-4D97-AF65-F5344CB8AC3E}">
        <p14:creationId xmlns:p14="http://schemas.microsoft.com/office/powerpoint/2010/main" val="3402734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3577</TotalTime>
  <Words>769</Words>
  <Application>Microsoft Office PowerPoint</Application>
  <PresentationFormat>Widescreen</PresentationFormat>
  <Paragraphs>57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Strand 2</vt:lpstr>
      <vt:lpstr>Learning Intentions</vt:lpstr>
      <vt:lpstr>KEY TERMS</vt:lpstr>
      <vt:lpstr>KEY TERMS</vt:lpstr>
      <vt:lpstr>KEY TERMS</vt:lpstr>
      <vt:lpstr>KEY TERMS</vt:lpstr>
      <vt:lpstr>KEY TERMS</vt:lpstr>
      <vt:lpstr>KEY TERMS</vt:lpstr>
      <vt:lpstr>INCOME STATEMENT</vt:lpstr>
      <vt:lpstr>INCOME STATEMENT</vt:lpstr>
      <vt:lpstr>STATEMENT OF FINANICAL POSITION</vt:lpstr>
      <vt:lpstr>STATEMENT OF FINANICAL POSTION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Ryan</dc:creator>
  <cp:lastModifiedBy>Jason Ryan</cp:lastModifiedBy>
  <cp:revision>100</cp:revision>
  <dcterms:created xsi:type="dcterms:W3CDTF">2020-12-31T15:56:40Z</dcterms:created>
  <dcterms:modified xsi:type="dcterms:W3CDTF">2022-01-29T16:56:54Z</dcterms:modified>
</cp:coreProperties>
</file>